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147471183" r:id="rId5"/>
    <p:sldId id="2147471238" r:id="rId6"/>
    <p:sldId id="2147471315" r:id="rId7"/>
    <p:sldId id="2147471280" r:id="rId8"/>
    <p:sldId id="2147471305" r:id="rId9"/>
    <p:sldId id="2147471283" r:id="rId10"/>
    <p:sldId id="2147471298" r:id="rId11"/>
    <p:sldId id="2147471308" r:id="rId12"/>
    <p:sldId id="2147471286" r:id="rId13"/>
    <p:sldId id="2147471287" r:id="rId14"/>
    <p:sldId id="2147471307" r:id="rId15"/>
    <p:sldId id="2147471288" r:id="rId16"/>
    <p:sldId id="2147471289" r:id="rId17"/>
    <p:sldId id="2147471290" r:id="rId18"/>
    <p:sldId id="2147471304" r:id="rId19"/>
    <p:sldId id="2147471317" r:id="rId20"/>
    <p:sldId id="2147471319" r:id="rId21"/>
    <p:sldId id="2147471293" r:id="rId22"/>
    <p:sldId id="2147471292" r:id="rId23"/>
    <p:sldId id="2147471309" r:id="rId24"/>
    <p:sldId id="2147471316" r:id="rId25"/>
    <p:sldId id="2147471310" r:id="rId26"/>
    <p:sldId id="2147471311" r:id="rId27"/>
    <p:sldId id="2147471312" r:id="rId28"/>
    <p:sldId id="2147471313" r:id="rId29"/>
    <p:sldId id="2147471314" r:id="rId30"/>
    <p:sldId id="2147471268" r:id="rId31"/>
    <p:sldId id="2147471257" r:id="rId32"/>
    <p:sldId id="2147471271" r:id="rId33"/>
    <p:sldId id="2147471318" r:id="rId34"/>
    <p:sldId id="2147471320" r:id="rId35"/>
    <p:sldId id="2147471321" r:id="rId36"/>
    <p:sldId id="2147471276" r:id="rId37"/>
    <p:sldId id="214747132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Whit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DD"/>
    <a:srgbClr val="000000"/>
    <a:srgbClr val="A4A4A6"/>
    <a:srgbClr val="00A0E3"/>
    <a:srgbClr val="8DBC40"/>
    <a:srgbClr val="FFCC99"/>
    <a:srgbClr val="00B5E2"/>
    <a:srgbClr val="CCCCFF"/>
    <a:srgbClr val="002169"/>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E5B4C-8F06-4E9E-85FD-7224C6F86355}" v="548" dt="2025-06-09T18:43:17.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3" autoAdjust="0"/>
    <p:restoredTop sz="94595"/>
  </p:normalViewPr>
  <p:slideViewPr>
    <p:cSldViewPr snapToGrid="0" snapToObjects="1" showGuides="1">
      <p:cViewPr varScale="1">
        <p:scale>
          <a:sx n="82" d="100"/>
          <a:sy n="82" d="100"/>
        </p:scale>
        <p:origin x="614" y="72"/>
      </p:cViewPr>
      <p:guideLst>
        <p:guide orient="horz" pos="2136"/>
        <p:guide pos="3840"/>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snapToObjects="1" showGuides="1">
      <p:cViewPr varScale="1">
        <p:scale>
          <a:sx n="106" d="100"/>
          <a:sy n="106" d="100"/>
        </p:scale>
        <p:origin x="371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White" userId="cdd5a8fd-903a-4017-9c3d-14dc3f5b29c1" providerId="ADAL" clId="{AB9E5B4C-8F06-4E9E-85FD-7224C6F86355}"/>
    <pc:docChg chg="undo custSel addSld delSld modSld sldOrd">
      <pc:chgData name="Patrick White" userId="cdd5a8fd-903a-4017-9c3d-14dc3f5b29c1" providerId="ADAL" clId="{AB9E5B4C-8F06-4E9E-85FD-7224C6F86355}" dt="2025-06-09T18:43:17.772" v="3797" actId="20577"/>
      <pc:docMkLst>
        <pc:docMk/>
      </pc:docMkLst>
      <pc:sldChg chg="modSp mod">
        <pc:chgData name="Patrick White" userId="cdd5a8fd-903a-4017-9c3d-14dc3f5b29c1" providerId="ADAL" clId="{AB9E5B4C-8F06-4E9E-85FD-7224C6F86355}" dt="2025-06-09T18:40:28.840" v="3758" actId="20577"/>
        <pc:sldMkLst>
          <pc:docMk/>
          <pc:sldMk cId="1658302521" sldId="2147471183"/>
        </pc:sldMkLst>
        <pc:spChg chg="mod">
          <ac:chgData name="Patrick White" userId="cdd5a8fd-903a-4017-9c3d-14dc3f5b29c1" providerId="ADAL" clId="{AB9E5B4C-8F06-4E9E-85FD-7224C6F86355}" dt="2025-06-08T15:12:07.575" v="39" actId="20577"/>
          <ac:spMkLst>
            <pc:docMk/>
            <pc:sldMk cId="1658302521" sldId="2147471183"/>
            <ac:spMk id="2" creationId="{61DBFFA3-970E-5C42-4D0A-C3766FE957E3}"/>
          </ac:spMkLst>
        </pc:spChg>
        <pc:spChg chg="mod">
          <ac:chgData name="Patrick White" userId="cdd5a8fd-903a-4017-9c3d-14dc3f5b29c1" providerId="ADAL" clId="{AB9E5B4C-8F06-4E9E-85FD-7224C6F86355}" dt="2025-06-09T18:40:28.840" v="3758" actId="20577"/>
          <ac:spMkLst>
            <pc:docMk/>
            <pc:sldMk cId="1658302521" sldId="2147471183"/>
            <ac:spMk id="4" creationId="{A1830A98-FDEC-A5AA-2004-A01FD5FB8B53}"/>
          </ac:spMkLst>
        </pc:spChg>
      </pc:sldChg>
      <pc:sldChg chg="addSp delSp modSp mod addAnim delAnim modAnim">
        <pc:chgData name="Patrick White" userId="cdd5a8fd-903a-4017-9c3d-14dc3f5b29c1" providerId="ADAL" clId="{AB9E5B4C-8F06-4E9E-85FD-7224C6F86355}" dt="2025-06-09T18:43:17.772" v="3797" actId="20577"/>
        <pc:sldMkLst>
          <pc:docMk/>
          <pc:sldMk cId="3354072097" sldId="2147471238"/>
        </pc:sldMkLst>
        <pc:spChg chg="mod">
          <ac:chgData name="Patrick White" userId="cdd5a8fd-903a-4017-9c3d-14dc3f5b29c1" providerId="ADAL" clId="{AB9E5B4C-8F06-4E9E-85FD-7224C6F86355}" dt="2025-06-09T18:43:17.772" v="3797" actId="20577"/>
          <ac:spMkLst>
            <pc:docMk/>
            <pc:sldMk cId="3354072097" sldId="2147471238"/>
            <ac:spMk id="2" creationId="{E8A649BA-2DFA-1B9B-E797-34F6A969455D}"/>
          </ac:spMkLst>
        </pc:spChg>
        <pc:spChg chg="add del mod">
          <ac:chgData name="Patrick White" userId="cdd5a8fd-903a-4017-9c3d-14dc3f5b29c1" providerId="ADAL" clId="{AB9E5B4C-8F06-4E9E-85FD-7224C6F86355}" dt="2025-06-08T15:18:38.529" v="203" actId="478"/>
          <ac:spMkLst>
            <pc:docMk/>
            <pc:sldMk cId="3354072097" sldId="2147471238"/>
            <ac:spMk id="3" creationId="{F52EEA23-26C3-1EB5-B59C-3C2C399882FA}"/>
          </ac:spMkLst>
        </pc:spChg>
        <pc:spChg chg="del">
          <ac:chgData name="Patrick White" userId="cdd5a8fd-903a-4017-9c3d-14dc3f5b29c1" providerId="ADAL" clId="{AB9E5B4C-8F06-4E9E-85FD-7224C6F86355}" dt="2025-06-08T15:15:16.128" v="201" actId="478"/>
          <ac:spMkLst>
            <pc:docMk/>
            <pc:sldMk cId="3354072097" sldId="2147471238"/>
            <ac:spMk id="5" creationId="{38F5077C-763D-49DA-21E6-5EB95D35462C}"/>
          </ac:spMkLst>
        </pc:spChg>
        <pc:spChg chg="add mod topLvl">
          <ac:chgData name="Patrick White" userId="cdd5a8fd-903a-4017-9c3d-14dc3f5b29c1" providerId="ADAL" clId="{AB9E5B4C-8F06-4E9E-85FD-7224C6F86355}" dt="2025-06-09T18:34:07.911" v="3685" actId="1076"/>
          <ac:spMkLst>
            <pc:docMk/>
            <pc:sldMk cId="3354072097" sldId="2147471238"/>
            <ac:spMk id="6" creationId="{181F76C2-CB66-E8BB-F05A-38E9C0C219C2}"/>
          </ac:spMkLst>
        </pc:spChg>
        <pc:spChg chg="mod topLvl">
          <ac:chgData name="Patrick White" userId="cdd5a8fd-903a-4017-9c3d-14dc3f5b29c1" providerId="ADAL" clId="{AB9E5B4C-8F06-4E9E-85FD-7224C6F86355}" dt="2025-06-09T18:34:07.911" v="3685" actId="1076"/>
          <ac:spMkLst>
            <pc:docMk/>
            <pc:sldMk cId="3354072097" sldId="2147471238"/>
            <ac:spMk id="7" creationId="{CC079C92-DF21-8622-27CD-7880BC81175E}"/>
          </ac:spMkLst>
        </pc:spChg>
        <pc:spChg chg="add mod topLvl">
          <ac:chgData name="Patrick White" userId="cdd5a8fd-903a-4017-9c3d-14dc3f5b29c1" providerId="ADAL" clId="{AB9E5B4C-8F06-4E9E-85FD-7224C6F86355}" dt="2025-06-09T18:34:07.911" v="3685" actId="1076"/>
          <ac:spMkLst>
            <pc:docMk/>
            <pc:sldMk cId="3354072097" sldId="2147471238"/>
            <ac:spMk id="9" creationId="{C6439169-C0A2-6B98-6BA0-C2033BDB1267}"/>
          </ac:spMkLst>
        </pc:spChg>
        <pc:spChg chg="add del mod">
          <ac:chgData name="Patrick White" userId="cdd5a8fd-903a-4017-9c3d-14dc3f5b29c1" providerId="ADAL" clId="{AB9E5B4C-8F06-4E9E-85FD-7224C6F86355}" dt="2025-06-08T15:21:24.432" v="360" actId="478"/>
          <ac:spMkLst>
            <pc:docMk/>
            <pc:sldMk cId="3354072097" sldId="2147471238"/>
            <ac:spMk id="10" creationId="{DBF60838-4BCD-19B6-0F65-264DC446DBEB}"/>
          </ac:spMkLst>
        </pc:spChg>
        <pc:spChg chg="add del mod">
          <ac:chgData name="Patrick White" userId="cdd5a8fd-903a-4017-9c3d-14dc3f5b29c1" providerId="ADAL" clId="{AB9E5B4C-8F06-4E9E-85FD-7224C6F86355}" dt="2025-06-09T16:05:53.042" v="373" actId="478"/>
          <ac:spMkLst>
            <pc:docMk/>
            <pc:sldMk cId="3354072097" sldId="2147471238"/>
            <ac:spMk id="11" creationId="{0918C7E3-0E4E-4798-875E-3000EF25B968}"/>
          </ac:spMkLst>
        </pc:spChg>
        <pc:spChg chg="add del mod">
          <ac:chgData name="Patrick White" userId="cdd5a8fd-903a-4017-9c3d-14dc3f5b29c1" providerId="ADAL" clId="{AB9E5B4C-8F06-4E9E-85FD-7224C6F86355}" dt="2025-06-08T15:21:22.465" v="359" actId="478"/>
          <ac:spMkLst>
            <pc:docMk/>
            <pc:sldMk cId="3354072097" sldId="2147471238"/>
            <ac:spMk id="12" creationId="{4A37375D-4FC3-E184-375C-59C2894C4203}"/>
          </ac:spMkLst>
        </pc:spChg>
        <pc:spChg chg="add mod topLvl">
          <ac:chgData name="Patrick White" userId="cdd5a8fd-903a-4017-9c3d-14dc3f5b29c1" providerId="ADAL" clId="{AB9E5B4C-8F06-4E9E-85FD-7224C6F86355}" dt="2025-06-09T18:34:07.911" v="3685" actId="1076"/>
          <ac:spMkLst>
            <pc:docMk/>
            <pc:sldMk cId="3354072097" sldId="2147471238"/>
            <ac:spMk id="13" creationId="{52652107-5B9A-C5D6-775F-A9CBAEFDD2AD}"/>
          </ac:spMkLst>
        </pc:spChg>
        <pc:spChg chg="add mod topLvl">
          <ac:chgData name="Patrick White" userId="cdd5a8fd-903a-4017-9c3d-14dc3f5b29c1" providerId="ADAL" clId="{AB9E5B4C-8F06-4E9E-85FD-7224C6F86355}" dt="2025-06-09T18:34:07.911" v="3685" actId="1076"/>
          <ac:spMkLst>
            <pc:docMk/>
            <pc:sldMk cId="3354072097" sldId="2147471238"/>
            <ac:spMk id="14" creationId="{FE359A2A-56AA-B0A1-BC30-3AEBA3E1CBAA}"/>
          </ac:spMkLst>
        </pc:spChg>
        <pc:spChg chg="add mod topLvl">
          <ac:chgData name="Patrick White" userId="cdd5a8fd-903a-4017-9c3d-14dc3f5b29c1" providerId="ADAL" clId="{AB9E5B4C-8F06-4E9E-85FD-7224C6F86355}" dt="2025-06-09T18:34:07.911" v="3685" actId="1076"/>
          <ac:spMkLst>
            <pc:docMk/>
            <pc:sldMk cId="3354072097" sldId="2147471238"/>
            <ac:spMk id="15" creationId="{36F0AFB4-498E-4E69-DA41-1902D0DA6EF4}"/>
          </ac:spMkLst>
        </pc:spChg>
        <pc:spChg chg="add del mod">
          <ac:chgData name="Patrick White" userId="cdd5a8fd-903a-4017-9c3d-14dc3f5b29c1" providerId="ADAL" clId="{AB9E5B4C-8F06-4E9E-85FD-7224C6F86355}" dt="2025-06-09T16:24:55.817" v="396" actId="478"/>
          <ac:spMkLst>
            <pc:docMk/>
            <pc:sldMk cId="3354072097" sldId="2147471238"/>
            <ac:spMk id="16" creationId="{00228F2A-FAE3-2ECC-E3C6-CF08ADDC75A8}"/>
          </ac:spMkLst>
        </pc:spChg>
        <pc:grpChg chg="add mod">
          <ac:chgData name="Patrick White" userId="cdd5a8fd-903a-4017-9c3d-14dc3f5b29c1" providerId="ADAL" clId="{AB9E5B4C-8F06-4E9E-85FD-7224C6F86355}" dt="2025-06-09T16:38:48.030" v="674" actId="164"/>
          <ac:grpSpMkLst>
            <pc:docMk/>
            <pc:sldMk cId="3354072097" sldId="2147471238"/>
            <ac:grpSpMk id="1033" creationId="{B0C4830D-B2AB-91F1-BE6C-D3A2FD515303}"/>
          </ac:grpSpMkLst>
        </pc:grpChg>
        <pc:graphicFrameChg chg="del">
          <ac:chgData name="Patrick White" userId="cdd5a8fd-903a-4017-9c3d-14dc3f5b29c1" providerId="ADAL" clId="{AB9E5B4C-8F06-4E9E-85FD-7224C6F86355}" dt="2025-06-08T15:15:16.128" v="201" actId="478"/>
          <ac:graphicFrameMkLst>
            <pc:docMk/>
            <pc:sldMk cId="3354072097" sldId="2147471238"/>
            <ac:graphicFrameMk id="8" creationId="{CA961342-CC84-D159-877E-71EE3968179C}"/>
          </ac:graphicFrameMkLst>
        </pc:graphicFrameChg>
        <pc:picChg chg="add mod topLvl">
          <ac:chgData name="Patrick White" userId="cdd5a8fd-903a-4017-9c3d-14dc3f5b29c1" providerId="ADAL" clId="{AB9E5B4C-8F06-4E9E-85FD-7224C6F86355}" dt="2025-06-09T18:34:07.911" v="3685" actId="1076"/>
          <ac:picMkLst>
            <pc:docMk/>
            <pc:sldMk cId="3354072097" sldId="2147471238"/>
            <ac:picMk id="1026" creationId="{E1955485-9093-6B50-2DB0-A5EC943D6382}"/>
          </ac:picMkLst>
        </pc:picChg>
        <pc:picChg chg="add">
          <ac:chgData name="Patrick White" userId="cdd5a8fd-903a-4017-9c3d-14dc3f5b29c1" providerId="ADAL" clId="{AB9E5B4C-8F06-4E9E-85FD-7224C6F86355}" dt="2025-06-09T16:25:44.484" v="405"/>
          <ac:picMkLst>
            <pc:docMk/>
            <pc:sldMk cId="3354072097" sldId="2147471238"/>
            <ac:picMk id="1028" creationId="{F8F01402-B86D-C40E-432B-3F16687C16DE}"/>
          </ac:picMkLst>
        </pc:picChg>
        <pc:picChg chg="add mod topLvl">
          <ac:chgData name="Patrick White" userId="cdd5a8fd-903a-4017-9c3d-14dc3f5b29c1" providerId="ADAL" clId="{AB9E5B4C-8F06-4E9E-85FD-7224C6F86355}" dt="2025-06-09T18:34:07.911" v="3685" actId="1076"/>
          <ac:picMkLst>
            <pc:docMk/>
            <pc:sldMk cId="3354072097" sldId="2147471238"/>
            <ac:picMk id="1030" creationId="{72F4C858-88A8-18B9-6854-693FDBA8D6AC}"/>
          </ac:picMkLst>
        </pc:picChg>
        <pc:picChg chg="add del mod topLvl">
          <ac:chgData name="Patrick White" userId="cdd5a8fd-903a-4017-9c3d-14dc3f5b29c1" providerId="ADAL" clId="{AB9E5B4C-8F06-4E9E-85FD-7224C6F86355}" dt="2025-06-09T18:34:07.911" v="3685" actId="1076"/>
          <ac:picMkLst>
            <pc:docMk/>
            <pc:sldMk cId="3354072097" sldId="2147471238"/>
            <ac:picMk id="1032" creationId="{532B2F8F-7F4D-ED05-0C6D-51B0D53F7CD1}"/>
          </ac:picMkLst>
        </pc:picChg>
        <pc:picChg chg="add mod topLvl">
          <ac:chgData name="Patrick White" userId="cdd5a8fd-903a-4017-9c3d-14dc3f5b29c1" providerId="ADAL" clId="{AB9E5B4C-8F06-4E9E-85FD-7224C6F86355}" dt="2025-06-09T16:38:38.883" v="673" actId="165"/>
          <ac:picMkLst>
            <pc:docMk/>
            <pc:sldMk cId="3354072097" sldId="2147471238"/>
            <ac:picMk id="1034" creationId="{22313EBD-A4C4-85B6-D9D0-34EB9277719B}"/>
          </ac:picMkLst>
        </pc:picChg>
        <pc:picChg chg="add mod">
          <ac:chgData name="Patrick White" userId="cdd5a8fd-903a-4017-9c3d-14dc3f5b29c1" providerId="ADAL" clId="{AB9E5B4C-8F06-4E9E-85FD-7224C6F86355}" dt="2025-06-09T16:33:49.559" v="511" actId="1076"/>
          <ac:picMkLst>
            <pc:docMk/>
            <pc:sldMk cId="3354072097" sldId="2147471238"/>
            <ac:picMk id="1036" creationId="{1C7DBEA6-AE04-E4B3-6B11-F36A8DC12B72}"/>
          </ac:picMkLst>
        </pc:picChg>
        <pc:picChg chg="add mod">
          <ac:chgData name="Patrick White" userId="cdd5a8fd-903a-4017-9c3d-14dc3f5b29c1" providerId="ADAL" clId="{AB9E5B4C-8F06-4E9E-85FD-7224C6F86355}" dt="2025-06-09T16:33:54.058" v="512" actId="1076"/>
          <ac:picMkLst>
            <pc:docMk/>
            <pc:sldMk cId="3354072097" sldId="2147471238"/>
            <ac:picMk id="1038" creationId="{C41E8558-1707-529A-D497-33BD5CE48CF6}"/>
          </ac:picMkLst>
        </pc:picChg>
        <pc:picChg chg="add">
          <ac:chgData name="Patrick White" userId="cdd5a8fd-903a-4017-9c3d-14dc3f5b29c1" providerId="ADAL" clId="{AB9E5B4C-8F06-4E9E-85FD-7224C6F86355}" dt="2025-06-09T16:32:18.264" v="488"/>
          <ac:picMkLst>
            <pc:docMk/>
            <pc:sldMk cId="3354072097" sldId="2147471238"/>
            <ac:picMk id="1040" creationId="{8CDF4677-D43A-F014-86C9-9FF7852F5BC7}"/>
          </ac:picMkLst>
        </pc:picChg>
        <pc:picChg chg="add mod">
          <ac:chgData name="Patrick White" userId="cdd5a8fd-903a-4017-9c3d-14dc3f5b29c1" providerId="ADAL" clId="{AB9E5B4C-8F06-4E9E-85FD-7224C6F86355}" dt="2025-06-09T16:40:40.046" v="691" actId="1076"/>
          <ac:picMkLst>
            <pc:docMk/>
            <pc:sldMk cId="3354072097" sldId="2147471238"/>
            <ac:picMk id="1042" creationId="{17E98BA7-746F-DCEC-541A-D5CFB5BEBAE1}"/>
          </ac:picMkLst>
        </pc:picChg>
        <pc:picChg chg="add mod">
          <ac:chgData name="Patrick White" userId="cdd5a8fd-903a-4017-9c3d-14dc3f5b29c1" providerId="ADAL" clId="{AB9E5B4C-8F06-4E9E-85FD-7224C6F86355}" dt="2025-06-09T16:42:28.665" v="708" actId="1076"/>
          <ac:picMkLst>
            <pc:docMk/>
            <pc:sldMk cId="3354072097" sldId="2147471238"/>
            <ac:picMk id="1044" creationId="{F8976845-4DE6-7669-B42A-45F22F1D4F55}"/>
          </ac:picMkLst>
        </pc:picChg>
        <pc:picChg chg="add mod">
          <ac:chgData name="Patrick White" userId="cdd5a8fd-903a-4017-9c3d-14dc3f5b29c1" providerId="ADAL" clId="{AB9E5B4C-8F06-4E9E-85FD-7224C6F86355}" dt="2025-06-09T18:34:07.911" v="3685" actId="1076"/>
          <ac:picMkLst>
            <pc:docMk/>
            <pc:sldMk cId="3354072097" sldId="2147471238"/>
            <ac:picMk id="1050" creationId="{42115E06-1B05-2BBC-A19B-7EEAD00B6209}"/>
          </ac:picMkLst>
        </pc:picChg>
        <pc:picChg chg="add mod">
          <ac:chgData name="Patrick White" userId="cdd5a8fd-903a-4017-9c3d-14dc3f5b29c1" providerId="ADAL" clId="{AB9E5B4C-8F06-4E9E-85FD-7224C6F86355}" dt="2025-06-09T16:44:29.951" v="733" actId="1076"/>
          <ac:picMkLst>
            <pc:docMk/>
            <pc:sldMk cId="3354072097" sldId="2147471238"/>
            <ac:picMk id="1054" creationId="{23990527-6EEF-67DF-12B8-890F9FE8365E}"/>
          </ac:picMkLst>
        </pc:picChg>
        <pc:cxnChg chg="add mod">
          <ac:chgData name="Patrick White" userId="cdd5a8fd-903a-4017-9c3d-14dc3f5b29c1" providerId="ADAL" clId="{AB9E5B4C-8F06-4E9E-85FD-7224C6F86355}" dt="2025-06-09T16:45:27.549" v="739" actId="1582"/>
          <ac:cxnSpMkLst>
            <pc:docMk/>
            <pc:sldMk cId="3354072097" sldId="2147471238"/>
            <ac:cxnSpMk id="18" creationId="{0CD90664-DBC8-4DF6-F28D-CE5591B2BC48}"/>
          </ac:cxnSpMkLst>
        </pc:cxnChg>
        <pc:cxnChg chg="add mod">
          <ac:chgData name="Patrick White" userId="cdd5a8fd-903a-4017-9c3d-14dc3f5b29c1" providerId="ADAL" clId="{AB9E5B4C-8F06-4E9E-85FD-7224C6F86355}" dt="2025-06-09T16:45:37.795" v="740" actId="14100"/>
          <ac:cxnSpMkLst>
            <pc:docMk/>
            <pc:sldMk cId="3354072097" sldId="2147471238"/>
            <ac:cxnSpMk id="20" creationId="{B1CCC887-3957-4D30-FF81-234934D0BEE4}"/>
          </ac:cxnSpMkLst>
        </pc:cxnChg>
        <pc:cxnChg chg="add mod">
          <ac:chgData name="Patrick White" userId="cdd5a8fd-903a-4017-9c3d-14dc3f5b29c1" providerId="ADAL" clId="{AB9E5B4C-8F06-4E9E-85FD-7224C6F86355}" dt="2025-06-09T16:45:27.549" v="739" actId="1582"/>
          <ac:cxnSpMkLst>
            <pc:docMk/>
            <pc:sldMk cId="3354072097" sldId="2147471238"/>
            <ac:cxnSpMk id="29" creationId="{F1CD2B14-7E68-4661-C70F-3097461ADBBD}"/>
          </ac:cxnSpMkLst>
        </pc:cxnChg>
        <pc:cxnChg chg="add mod">
          <ac:chgData name="Patrick White" userId="cdd5a8fd-903a-4017-9c3d-14dc3f5b29c1" providerId="ADAL" clId="{AB9E5B4C-8F06-4E9E-85FD-7224C6F86355}" dt="2025-06-09T16:45:27.549" v="739" actId="1582"/>
          <ac:cxnSpMkLst>
            <pc:docMk/>
            <pc:sldMk cId="3354072097" sldId="2147471238"/>
            <ac:cxnSpMk id="43" creationId="{DB10F0B7-6F6A-00E8-0E60-AF90E9E0CA03}"/>
          </ac:cxnSpMkLst>
        </pc:cxnChg>
        <pc:cxnChg chg="add mod">
          <ac:chgData name="Patrick White" userId="cdd5a8fd-903a-4017-9c3d-14dc3f5b29c1" providerId="ADAL" clId="{AB9E5B4C-8F06-4E9E-85FD-7224C6F86355}" dt="2025-06-09T16:45:27.549" v="739" actId="1582"/>
          <ac:cxnSpMkLst>
            <pc:docMk/>
            <pc:sldMk cId="3354072097" sldId="2147471238"/>
            <ac:cxnSpMk id="46" creationId="{7F78D1CC-C231-CA6B-CF34-0E60B4FAAB16}"/>
          </ac:cxnSpMkLst>
        </pc:cxnChg>
        <pc:cxnChg chg="add mod">
          <ac:chgData name="Patrick White" userId="cdd5a8fd-903a-4017-9c3d-14dc3f5b29c1" providerId="ADAL" clId="{AB9E5B4C-8F06-4E9E-85FD-7224C6F86355}" dt="2025-06-09T16:45:27.549" v="739" actId="1582"/>
          <ac:cxnSpMkLst>
            <pc:docMk/>
            <pc:sldMk cId="3354072097" sldId="2147471238"/>
            <ac:cxnSpMk id="49" creationId="{2BA0CE23-4A2D-28C4-CD64-4E3C78FE1FA3}"/>
          </ac:cxnSpMkLst>
        </pc:cxnChg>
        <pc:cxnChg chg="add mod">
          <ac:chgData name="Patrick White" userId="cdd5a8fd-903a-4017-9c3d-14dc3f5b29c1" providerId="ADAL" clId="{AB9E5B4C-8F06-4E9E-85FD-7224C6F86355}" dt="2025-06-09T16:45:27.549" v="739" actId="1582"/>
          <ac:cxnSpMkLst>
            <pc:docMk/>
            <pc:sldMk cId="3354072097" sldId="2147471238"/>
            <ac:cxnSpMk id="1037" creationId="{B5D27A77-370B-0191-E979-98393880116B}"/>
          </ac:cxnSpMkLst>
        </pc:cxnChg>
        <pc:cxnChg chg="add mod">
          <ac:chgData name="Patrick White" userId="cdd5a8fd-903a-4017-9c3d-14dc3f5b29c1" providerId="ADAL" clId="{AB9E5B4C-8F06-4E9E-85FD-7224C6F86355}" dt="2025-06-09T16:45:27.549" v="739" actId="1582"/>
          <ac:cxnSpMkLst>
            <pc:docMk/>
            <pc:sldMk cId="3354072097" sldId="2147471238"/>
            <ac:cxnSpMk id="1045" creationId="{A3BEAAD7-BD59-A1E6-A61C-9C17910447B6}"/>
          </ac:cxnSpMkLst>
        </pc:cxnChg>
        <pc:cxnChg chg="add mod">
          <ac:chgData name="Patrick White" userId="cdd5a8fd-903a-4017-9c3d-14dc3f5b29c1" providerId="ADAL" clId="{AB9E5B4C-8F06-4E9E-85FD-7224C6F86355}" dt="2025-06-09T16:45:27.549" v="739" actId="1582"/>
          <ac:cxnSpMkLst>
            <pc:docMk/>
            <pc:sldMk cId="3354072097" sldId="2147471238"/>
            <ac:cxnSpMk id="1052" creationId="{AB4C588F-124C-67EF-1A58-F00FCB73EA34}"/>
          </ac:cxnSpMkLst>
        </pc:cxnChg>
      </pc:sldChg>
      <pc:sldChg chg="del">
        <pc:chgData name="Patrick White" userId="cdd5a8fd-903a-4017-9c3d-14dc3f5b29c1" providerId="ADAL" clId="{AB9E5B4C-8F06-4E9E-85FD-7224C6F86355}" dt="2025-06-09T17:14:49.109" v="2129" actId="47"/>
        <pc:sldMkLst>
          <pc:docMk/>
          <pc:sldMk cId="3083771439" sldId="2147471256"/>
        </pc:sldMkLst>
      </pc:sldChg>
      <pc:sldChg chg="del">
        <pc:chgData name="Patrick White" userId="cdd5a8fd-903a-4017-9c3d-14dc3f5b29c1" providerId="ADAL" clId="{AB9E5B4C-8F06-4E9E-85FD-7224C6F86355}" dt="2025-06-09T17:14:54.233" v="2132" actId="47"/>
        <pc:sldMkLst>
          <pc:docMk/>
          <pc:sldMk cId="781456361" sldId="2147471261"/>
        </pc:sldMkLst>
      </pc:sldChg>
      <pc:sldChg chg="add ord">
        <pc:chgData name="Patrick White" userId="cdd5a8fd-903a-4017-9c3d-14dc3f5b29c1" providerId="ADAL" clId="{AB9E5B4C-8F06-4E9E-85FD-7224C6F86355}" dt="2025-06-09T17:14:52.774" v="2131"/>
        <pc:sldMkLst>
          <pc:docMk/>
          <pc:sldMk cId="881585534" sldId="2147471268"/>
        </pc:sldMkLst>
      </pc:sldChg>
      <pc:sldChg chg="add ord">
        <pc:chgData name="Patrick White" userId="cdd5a8fd-903a-4017-9c3d-14dc3f5b29c1" providerId="ADAL" clId="{AB9E5B4C-8F06-4E9E-85FD-7224C6F86355}" dt="2025-06-09T17:54:49.232" v="3444"/>
        <pc:sldMkLst>
          <pc:docMk/>
          <pc:sldMk cId="1990066661" sldId="2147471271"/>
        </pc:sldMkLst>
      </pc:sldChg>
      <pc:sldChg chg="modSp add mod">
        <pc:chgData name="Patrick White" userId="cdd5a8fd-903a-4017-9c3d-14dc3f5b29c1" providerId="ADAL" clId="{AB9E5B4C-8F06-4E9E-85FD-7224C6F86355}" dt="2025-06-09T18:40:01.378" v="3754" actId="20577"/>
        <pc:sldMkLst>
          <pc:docMk/>
          <pc:sldMk cId="4130768283" sldId="2147471276"/>
        </pc:sldMkLst>
        <pc:spChg chg="mod">
          <ac:chgData name="Patrick White" userId="cdd5a8fd-903a-4017-9c3d-14dc3f5b29c1" providerId="ADAL" clId="{AB9E5B4C-8F06-4E9E-85FD-7224C6F86355}" dt="2025-06-09T18:40:01.378" v="3754" actId="20577"/>
          <ac:spMkLst>
            <pc:docMk/>
            <pc:sldMk cId="4130768283" sldId="2147471276"/>
            <ac:spMk id="2" creationId="{E8A649BA-2DFA-1B9B-E797-34F6A969455D}"/>
          </ac:spMkLst>
        </pc:spChg>
        <pc:spChg chg="mod">
          <ac:chgData name="Patrick White" userId="cdd5a8fd-903a-4017-9c3d-14dc3f5b29c1" providerId="ADAL" clId="{AB9E5B4C-8F06-4E9E-85FD-7224C6F86355}" dt="2025-06-09T17:57:00.246" v="3585" actId="14100"/>
          <ac:spMkLst>
            <pc:docMk/>
            <pc:sldMk cId="4130768283" sldId="2147471276"/>
            <ac:spMk id="34" creationId="{4CE541B5-4810-7D4B-E1D1-8106A5DB83F0}"/>
          </ac:spMkLst>
        </pc:spChg>
      </pc:sldChg>
      <pc:sldChg chg="del">
        <pc:chgData name="Patrick White" userId="cdd5a8fd-903a-4017-9c3d-14dc3f5b29c1" providerId="ADAL" clId="{AB9E5B4C-8F06-4E9E-85FD-7224C6F86355}" dt="2025-06-08T15:23:19.517" v="366" actId="47"/>
        <pc:sldMkLst>
          <pc:docMk/>
          <pc:sldMk cId="288246224" sldId="2147471279"/>
        </pc:sldMkLst>
      </pc:sldChg>
      <pc:sldChg chg="modSp mod">
        <pc:chgData name="Patrick White" userId="cdd5a8fd-903a-4017-9c3d-14dc3f5b29c1" providerId="ADAL" clId="{AB9E5B4C-8F06-4E9E-85FD-7224C6F86355}" dt="2025-06-09T18:02:11.776" v="3604" actId="404"/>
        <pc:sldMkLst>
          <pc:docMk/>
          <pc:sldMk cId="882582144" sldId="2147471280"/>
        </pc:sldMkLst>
        <pc:spChg chg="mod">
          <ac:chgData name="Patrick White" userId="cdd5a8fd-903a-4017-9c3d-14dc3f5b29c1" providerId="ADAL" clId="{AB9E5B4C-8F06-4E9E-85FD-7224C6F86355}" dt="2025-06-09T18:02:11.776" v="3604" actId="404"/>
          <ac:spMkLst>
            <pc:docMk/>
            <pc:sldMk cId="882582144" sldId="2147471280"/>
            <ac:spMk id="2" creationId="{77BC55DD-4A8B-97E7-795C-BC06AE6B94D8}"/>
          </ac:spMkLst>
        </pc:spChg>
        <pc:spChg chg="mod">
          <ac:chgData name="Patrick White" userId="cdd5a8fd-903a-4017-9c3d-14dc3f5b29c1" providerId="ADAL" clId="{AB9E5B4C-8F06-4E9E-85FD-7224C6F86355}" dt="2025-06-09T17:06:45.254" v="1510" actId="20577"/>
          <ac:spMkLst>
            <pc:docMk/>
            <pc:sldMk cId="882582144" sldId="2147471280"/>
            <ac:spMk id="8" creationId="{43058323-E781-163A-36F6-4034F8F055D3}"/>
          </ac:spMkLst>
        </pc:spChg>
        <pc:spChg chg="mod">
          <ac:chgData name="Patrick White" userId="cdd5a8fd-903a-4017-9c3d-14dc3f5b29c1" providerId="ADAL" clId="{AB9E5B4C-8F06-4E9E-85FD-7224C6F86355}" dt="2025-06-09T17:09:31.325" v="1887" actId="20577"/>
          <ac:spMkLst>
            <pc:docMk/>
            <pc:sldMk cId="882582144" sldId="2147471280"/>
            <ac:spMk id="9" creationId="{4CED1B1B-C43C-C547-CA8E-ACB3F55DFDD0}"/>
          </ac:spMkLst>
        </pc:spChg>
        <pc:grpChg chg="mod">
          <ac:chgData name="Patrick White" userId="cdd5a8fd-903a-4017-9c3d-14dc3f5b29c1" providerId="ADAL" clId="{AB9E5B4C-8F06-4E9E-85FD-7224C6F86355}" dt="2025-06-09T17:06:35.755" v="1471" actId="1076"/>
          <ac:grpSpMkLst>
            <pc:docMk/>
            <pc:sldMk cId="882582144" sldId="2147471280"/>
            <ac:grpSpMk id="7" creationId="{571099F7-CE56-8558-39E7-207AC7D0B1C9}"/>
          </ac:grpSpMkLst>
        </pc:grpChg>
      </pc:sldChg>
      <pc:sldChg chg="modSp mod">
        <pc:chgData name="Patrick White" userId="cdd5a8fd-903a-4017-9c3d-14dc3f5b29c1" providerId="ADAL" clId="{AB9E5B4C-8F06-4E9E-85FD-7224C6F86355}" dt="2025-06-09T18:42:07.685" v="3759" actId="1076"/>
        <pc:sldMkLst>
          <pc:docMk/>
          <pc:sldMk cId="2871861191" sldId="2147471283"/>
        </pc:sldMkLst>
        <pc:spChg chg="mod">
          <ac:chgData name="Patrick White" userId="cdd5a8fd-903a-4017-9c3d-14dc3f5b29c1" providerId="ADAL" clId="{AB9E5B4C-8F06-4E9E-85FD-7224C6F86355}" dt="2025-06-09T18:02:20.489" v="3607" actId="20577"/>
          <ac:spMkLst>
            <pc:docMk/>
            <pc:sldMk cId="2871861191" sldId="2147471283"/>
            <ac:spMk id="2" creationId="{2EA46359-6503-811F-9458-7DC24D7E2096}"/>
          </ac:spMkLst>
        </pc:spChg>
        <pc:spChg chg="mod">
          <ac:chgData name="Patrick White" userId="cdd5a8fd-903a-4017-9c3d-14dc3f5b29c1" providerId="ADAL" clId="{AB9E5B4C-8F06-4E9E-85FD-7224C6F86355}" dt="2025-06-09T18:42:07.685" v="3759" actId="1076"/>
          <ac:spMkLst>
            <pc:docMk/>
            <pc:sldMk cId="2871861191" sldId="2147471283"/>
            <ac:spMk id="10" creationId="{8F1BE6F0-1014-F1FF-1C38-6194DF243DAD}"/>
          </ac:spMkLst>
        </pc:spChg>
      </pc:sldChg>
      <pc:sldChg chg="modSp mod">
        <pc:chgData name="Patrick White" userId="cdd5a8fd-903a-4017-9c3d-14dc3f5b29c1" providerId="ADAL" clId="{AB9E5B4C-8F06-4E9E-85FD-7224C6F86355}" dt="2025-06-09T18:02:34.735" v="3611" actId="1076"/>
        <pc:sldMkLst>
          <pc:docMk/>
          <pc:sldMk cId="1514929726" sldId="2147471286"/>
        </pc:sldMkLst>
        <pc:spChg chg="mod">
          <ac:chgData name="Patrick White" userId="cdd5a8fd-903a-4017-9c3d-14dc3f5b29c1" providerId="ADAL" clId="{AB9E5B4C-8F06-4E9E-85FD-7224C6F86355}" dt="2025-06-09T18:02:31.602" v="3610" actId="404"/>
          <ac:spMkLst>
            <pc:docMk/>
            <pc:sldMk cId="1514929726" sldId="2147471286"/>
            <ac:spMk id="2" creationId="{FBB6DC2D-EA73-3615-03F1-826F9D1828E8}"/>
          </ac:spMkLst>
        </pc:spChg>
        <pc:spChg chg="mod">
          <ac:chgData name="Patrick White" userId="cdd5a8fd-903a-4017-9c3d-14dc3f5b29c1" providerId="ADAL" clId="{AB9E5B4C-8F06-4E9E-85FD-7224C6F86355}" dt="2025-06-09T18:02:34.735" v="3611" actId="1076"/>
          <ac:spMkLst>
            <pc:docMk/>
            <pc:sldMk cId="1514929726" sldId="2147471286"/>
            <ac:spMk id="6" creationId="{F321B30C-9A58-044B-0639-53387CA654C7}"/>
          </ac:spMkLst>
        </pc:spChg>
        <pc:picChg chg="mod">
          <ac:chgData name="Patrick White" userId="cdd5a8fd-903a-4017-9c3d-14dc3f5b29c1" providerId="ADAL" clId="{AB9E5B4C-8F06-4E9E-85FD-7224C6F86355}" dt="2025-06-09T18:02:34.735" v="3611" actId="1076"/>
          <ac:picMkLst>
            <pc:docMk/>
            <pc:sldMk cId="1514929726" sldId="2147471286"/>
            <ac:picMk id="4098" creationId="{D708B2DC-9B19-C450-ADB5-11074AE1B010}"/>
          </ac:picMkLst>
        </pc:picChg>
      </pc:sldChg>
      <pc:sldChg chg="modSp mod">
        <pc:chgData name="Patrick White" userId="cdd5a8fd-903a-4017-9c3d-14dc3f5b29c1" providerId="ADAL" clId="{AB9E5B4C-8F06-4E9E-85FD-7224C6F86355}" dt="2025-06-09T18:02:45.825" v="3615" actId="1076"/>
        <pc:sldMkLst>
          <pc:docMk/>
          <pc:sldMk cId="2229940126" sldId="2147471287"/>
        </pc:sldMkLst>
        <pc:spChg chg="mod">
          <ac:chgData name="Patrick White" userId="cdd5a8fd-903a-4017-9c3d-14dc3f5b29c1" providerId="ADAL" clId="{AB9E5B4C-8F06-4E9E-85FD-7224C6F86355}" dt="2025-06-09T18:02:40.265" v="3612" actId="404"/>
          <ac:spMkLst>
            <pc:docMk/>
            <pc:sldMk cId="2229940126" sldId="2147471287"/>
            <ac:spMk id="2" creationId="{7DDC169C-9E48-B796-F97F-FBFA2556DF96}"/>
          </ac:spMkLst>
        </pc:spChg>
        <pc:spChg chg="mod">
          <ac:chgData name="Patrick White" userId="cdd5a8fd-903a-4017-9c3d-14dc3f5b29c1" providerId="ADAL" clId="{AB9E5B4C-8F06-4E9E-85FD-7224C6F86355}" dt="2025-06-09T18:02:45.825" v="3615" actId="1076"/>
          <ac:spMkLst>
            <pc:docMk/>
            <pc:sldMk cId="2229940126" sldId="2147471287"/>
            <ac:spMk id="5" creationId="{EF64A148-56FC-93F0-E3C3-E44DB91CA6B9}"/>
          </ac:spMkLst>
        </pc:spChg>
        <pc:spChg chg="mod">
          <ac:chgData name="Patrick White" userId="cdd5a8fd-903a-4017-9c3d-14dc3f5b29c1" providerId="ADAL" clId="{AB9E5B4C-8F06-4E9E-85FD-7224C6F86355}" dt="2025-06-09T18:02:45.825" v="3615" actId="1076"/>
          <ac:spMkLst>
            <pc:docMk/>
            <pc:sldMk cId="2229940126" sldId="2147471287"/>
            <ac:spMk id="7" creationId="{E7491505-7E44-F96C-789D-04934BA50FEA}"/>
          </ac:spMkLst>
        </pc:spChg>
        <pc:spChg chg="mod">
          <ac:chgData name="Patrick White" userId="cdd5a8fd-903a-4017-9c3d-14dc3f5b29c1" providerId="ADAL" clId="{AB9E5B4C-8F06-4E9E-85FD-7224C6F86355}" dt="2025-06-09T18:02:45.825" v="3615" actId="1076"/>
          <ac:spMkLst>
            <pc:docMk/>
            <pc:sldMk cId="2229940126" sldId="2147471287"/>
            <ac:spMk id="8" creationId="{A75F0618-F707-BD3B-0CEF-CBC4E38E1CA5}"/>
          </ac:spMkLst>
        </pc:spChg>
        <pc:spChg chg="mod">
          <ac:chgData name="Patrick White" userId="cdd5a8fd-903a-4017-9c3d-14dc3f5b29c1" providerId="ADAL" clId="{AB9E5B4C-8F06-4E9E-85FD-7224C6F86355}" dt="2025-06-09T18:02:45.825" v="3615" actId="1076"/>
          <ac:spMkLst>
            <pc:docMk/>
            <pc:sldMk cId="2229940126" sldId="2147471287"/>
            <ac:spMk id="9" creationId="{20C13970-B622-A92A-AC27-DD131642616B}"/>
          </ac:spMkLst>
        </pc:spChg>
        <pc:spChg chg="mod">
          <ac:chgData name="Patrick White" userId="cdd5a8fd-903a-4017-9c3d-14dc3f5b29c1" providerId="ADAL" clId="{AB9E5B4C-8F06-4E9E-85FD-7224C6F86355}" dt="2025-06-09T18:02:45.825" v="3615" actId="1076"/>
          <ac:spMkLst>
            <pc:docMk/>
            <pc:sldMk cId="2229940126" sldId="2147471287"/>
            <ac:spMk id="10" creationId="{1987569E-531F-6F6B-3F87-C258C11C7CB0}"/>
          </ac:spMkLst>
        </pc:spChg>
        <pc:spChg chg="mod">
          <ac:chgData name="Patrick White" userId="cdd5a8fd-903a-4017-9c3d-14dc3f5b29c1" providerId="ADAL" clId="{AB9E5B4C-8F06-4E9E-85FD-7224C6F86355}" dt="2025-06-09T18:02:45.825" v="3615" actId="1076"/>
          <ac:spMkLst>
            <pc:docMk/>
            <pc:sldMk cId="2229940126" sldId="2147471287"/>
            <ac:spMk id="12" creationId="{8DE5171C-5CB6-2FC3-0184-25567B1FFD21}"/>
          </ac:spMkLst>
        </pc:spChg>
        <pc:spChg chg="mod">
          <ac:chgData name="Patrick White" userId="cdd5a8fd-903a-4017-9c3d-14dc3f5b29c1" providerId="ADAL" clId="{AB9E5B4C-8F06-4E9E-85FD-7224C6F86355}" dt="2025-06-09T18:02:45.825" v="3615" actId="1076"/>
          <ac:spMkLst>
            <pc:docMk/>
            <pc:sldMk cId="2229940126" sldId="2147471287"/>
            <ac:spMk id="13" creationId="{1C9F7892-88DD-05BD-5B0B-27E8FC2597E3}"/>
          </ac:spMkLst>
        </pc:spChg>
        <pc:grpChg chg="mod">
          <ac:chgData name="Patrick White" userId="cdd5a8fd-903a-4017-9c3d-14dc3f5b29c1" providerId="ADAL" clId="{AB9E5B4C-8F06-4E9E-85FD-7224C6F86355}" dt="2025-06-09T18:02:45.825" v="3615" actId="1076"/>
          <ac:grpSpMkLst>
            <pc:docMk/>
            <pc:sldMk cId="2229940126" sldId="2147471287"/>
            <ac:grpSpMk id="11" creationId="{09E14B00-1092-E735-E1ED-53CCE263BBF5}"/>
          </ac:grpSpMkLst>
        </pc:grpChg>
        <pc:picChg chg="mod">
          <ac:chgData name="Patrick White" userId="cdd5a8fd-903a-4017-9c3d-14dc3f5b29c1" providerId="ADAL" clId="{AB9E5B4C-8F06-4E9E-85FD-7224C6F86355}" dt="2025-06-09T18:02:45.825" v="3615" actId="1076"/>
          <ac:picMkLst>
            <pc:docMk/>
            <pc:sldMk cId="2229940126" sldId="2147471287"/>
            <ac:picMk id="3" creationId="{6C17F074-728D-99BF-47C2-8CE5D66D968E}"/>
          </ac:picMkLst>
        </pc:picChg>
        <pc:picChg chg="mod">
          <ac:chgData name="Patrick White" userId="cdd5a8fd-903a-4017-9c3d-14dc3f5b29c1" providerId="ADAL" clId="{AB9E5B4C-8F06-4E9E-85FD-7224C6F86355}" dt="2025-06-09T18:02:45.825" v="3615" actId="1076"/>
          <ac:picMkLst>
            <pc:docMk/>
            <pc:sldMk cId="2229940126" sldId="2147471287"/>
            <ac:picMk id="7170" creationId="{D2605E08-9E99-A2CE-66FC-E9A84AEB1C72}"/>
          </ac:picMkLst>
        </pc:picChg>
      </pc:sldChg>
      <pc:sldChg chg="modSp mod">
        <pc:chgData name="Patrick White" userId="cdd5a8fd-903a-4017-9c3d-14dc3f5b29c1" providerId="ADAL" clId="{AB9E5B4C-8F06-4E9E-85FD-7224C6F86355}" dt="2025-06-09T18:02:59.139" v="3618" actId="404"/>
        <pc:sldMkLst>
          <pc:docMk/>
          <pc:sldMk cId="586910977" sldId="2147471288"/>
        </pc:sldMkLst>
        <pc:spChg chg="mod">
          <ac:chgData name="Patrick White" userId="cdd5a8fd-903a-4017-9c3d-14dc3f5b29c1" providerId="ADAL" clId="{AB9E5B4C-8F06-4E9E-85FD-7224C6F86355}" dt="2025-06-09T18:02:59.139" v="3618" actId="404"/>
          <ac:spMkLst>
            <pc:docMk/>
            <pc:sldMk cId="586910977" sldId="2147471288"/>
            <ac:spMk id="2" creationId="{E4767295-0BC8-68E1-CD63-A77679DF9B4B}"/>
          </ac:spMkLst>
        </pc:spChg>
      </pc:sldChg>
      <pc:sldChg chg="modSp mod">
        <pc:chgData name="Patrick White" userId="cdd5a8fd-903a-4017-9c3d-14dc3f5b29c1" providerId="ADAL" clId="{AB9E5B4C-8F06-4E9E-85FD-7224C6F86355}" dt="2025-06-09T18:03:03.334" v="3619" actId="404"/>
        <pc:sldMkLst>
          <pc:docMk/>
          <pc:sldMk cId="3327380495" sldId="2147471289"/>
        </pc:sldMkLst>
        <pc:spChg chg="mod">
          <ac:chgData name="Patrick White" userId="cdd5a8fd-903a-4017-9c3d-14dc3f5b29c1" providerId="ADAL" clId="{AB9E5B4C-8F06-4E9E-85FD-7224C6F86355}" dt="2025-06-09T18:03:03.334" v="3619" actId="404"/>
          <ac:spMkLst>
            <pc:docMk/>
            <pc:sldMk cId="3327380495" sldId="2147471289"/>
            <ac:spMk id="2" creationId="{17AEBA96-1A9B-77B9-0BF6-9B9E05669825}"/>
          </ac:spMkLst>
        </pc:spChg>
      </pc:sldChg>
      <pc:sldChg chg="modSp mod">
        <pc:chgData name="Patrick White" userId="cdd5a8fd-903a-4017-9c3d-14dc3f5b29c1" providerId="ADAL" clId="{AB9E5B4C-8F06-4E9E-85FD-7224C6F86355}" dt="2025-06-09T18:03:07.097" v="3620" actId="404"/>
        <pc:sldMkLst>
          <pc:docMk/>
          <pc:sldMk cId="3317459659" sldId="2147471290"/>
        </pc:sldMkLst>
        <pc:spChg chg="mod">
          <ac:chgData name="Patrick White" userId="cdd5a8fd-903a-4017-9c3d-14dc3f5b29c1" providerId="ADAL" clId="{AB9E5B4C-8F06-4E9E-85FD-7224C6F86355}" dt="2025-06-09T18:03:07.097" v="3620" actId="404"/>
          <ac:spMkLst>
            <pc:docMk/>
            <pc:sldMk cId="3317459659" sldId="2147471290"/>
            <ac:spMk id="2" creationId="{AE7013C8-7A88-74CD-3FE8-06896EC17630}"/>
          </ac:spMkLst>
        </pc:spChg>
      </pc:sldChg>
      <pc:sldChg chg="modSp mod">
        <pc:chgData name="Patrick White" userId="cdd5a8fd-903a-4017-9c3d-14dc3f5b29c1" providerId="ADAL" clId="{AB9E5B4C-8F06-4E9E-85FD-7224C6F86355}" dt="2025-06-09T18:03:35.522" v="3630" actId="14100"/>
        <pc:sldMkLst>
          <pc:docMk/>
          <pc:sldMk cId="2259798619" sldId="2147471292"/>
        </pc:sldMkLst>
        <pc:spChg chg="mod">
          <ac:chgData name="Patrick White" userId="cdd5a8fd-903a-4017-9c3d-14dc3f5b29c1" providerId="ADAL" clId="{AB9E5B4C-8F06-4E9E-85FD-7224C6F86355}" dt="2025-06-09T18:03:35.522" v="3630" actId="14100"/>
          <ac:spMkLst>
            <pc:docMk/>
            <pc:sldMk cId="2259798619" sldId="2147471292"/>
            <ac:spMk id="2" creationId="{E35EF935-C261-C218-023A-CD15DF83198F}"/>
          </ac:spMkLst>
        </pc:spChg>
      </pc:sldChg>
      <pc:sldChg chg="del">
        <pc:chgData name="Patrick White" userId="cdd5a8fd-903a-4017-9c3d-14dc3f5b29c1" providerId="ADAL" clId="{AB9E5B4C-8F06-4E9E-85FD-7224C6F86355}" dt="2025-06-09T17:57:03.929" v="3586" actId="47"/>
        <pc:sldMkLst>
          <pc:docMk/>
          <pc:sldMk cId="3585161540" sldId="2147471295"/>
        </pc:sldMkLst>
      </pc:sldChg>
      <pc:sldChg chg="del">
        <pc:chgData name="Patrick White" userId="cdd5a8fd-903a-4017-9c3d-14dc3f5b29c1" providerId="ADAL" clId="{AB9E5B4C-8F06-4E9E-85FD-7224C6F86355}" dt="2025-06-08T15:23:20.428" v="367" actId="47"/>
        <pc:sldMkLst>
          <pc:docMk/>
          <pc:sldMk cId="143435527" sldId="2147471296"/>
        </pc:sldMkLst>
      </pc:sldChg>
      <pc:sldChg chg="del">
        <pc:chgData name="Patrick White" userId="cdd5a8fd-903a-4017-9c3d-14dc3f5b29c1" providerId="ADAL" clId="{AB9E5B4C-8F06-4E9E-85FD-7224C6F86355}" dt="2025-06-08T15:23:21.321" v="368" actId="47"/>
        <pc:sldMkLst>
          <pc:docMk/>
          <pc:sldMk cId="1483491226" sldId="2147471297"/>
        </pc:sldMkLst>
      </pc:sldChg>
      <pc:sldChg chg="modSp mod">
        <pc:chgData name="Patrick White" userId="cdd5a8fd-903a-4017-9c3d-14dc3f5b29c1" providerId="ADAL" clId="{AB9E5B4C-8F06-4E9E-85FD-7224C6F86355}" dt="2025-06-09T18:02:24.011" v="3608" actId="404"/>
        <pc:sldMkLst>
          <pc:docMk/>
          <pc:sldMk cId="4089759225" sldId="2147471298"/>
        </pc:sldMkLst>
        <pc:spChg chg="mod">
          <ac:chgData name="Patrick White" userId="cdd5a8fd-903a-4017-9c3d-14dc3f5b29c1" providerId="ADAL" clId="{AB9E5B4C-8F06-4E9E-85FD-7224C6F86355}" dt="2025-06-09T18:02:24.011" v="3608" actId="404"/>
          <ac:spMkLst>
            <pc:docMk/>
            <pc:sldMk cId="4089759225" sldId="2147471298"/>
            <ac:spMk id="2" creationId="{D58F7B67-B7D8-400E-2F96-FCEB6A770CE6}"/>
          </ac:spMkLst>
        </pc:spChg>
      </pc:sldChg>
      <pc:sldChg chg="del">
        <pc:chgData name="Patrick White" userId="cdd5a8fd-903a-4017-9c3d-14dc3f5b29c1" providerId="ADAL" clId="{AB9E5B4C-8F06-4E9E-85FD-7224C6F86355}" dt="2025-06-08T15:23:22.770" v="369" actId="47"/>
        <pc:sldMkLst>
          <pc:docMk/>
          <pc:sldMk cId="1560518505" sldId="2147471299"/>
        </pc:sldMkLst>
      </pc:sldChg>
      <pc:sldChg chg="del">
        <pc:chgData name="Patrick White" userId="cdd5a8fd-903a-4017-9c3d-14dc3f5b29c1" providerId="ADAL" clId="{AB9E5B4C-8F06-4E9E-85FD-7224C6F86355}" dt="2025-06-08T15:23:27.536" v="370" actId="47"/>
        <pc:sldMkLst>
          <pc:docMk/>
          <pc:sldMk cId="2383898853" sldId="2147471300"/>
        </pc:sldMkLst>
      </pc:sldChg>
      <pc:sldChg chg="del">
        <pc:chgData name="Patrick White" userId="cdd5a8fd-903a-4017-9c3d-14dc3f5b29c1" providerId="ADAL" clId="{AB9E5B4C-8F06-4E9E-85FD-7224C6F86355}" dt="2025-06-08T15:23:28.063" v="371" actId="47"/>
        <pc:sldMkLst>
          <pc:docMk/>
          <pc:sldMk cId="134970035" sldId="2147471301"/>
        </pc:sldMkLst>
      </pc:sldChg>
      <pc:sldChg chg="del">
        <pc:chgData name="Patrick White" userId="cdd5a8fd-903a-4017-9c3d-14dc3f5b29c1" providerId="ADAL" clId="{AB9E5B4C-8F06-4E9E-85FD-7224C6F86355}" dt="2025-06-08T15:23:29.282" v="372" actId="47"/>
        <pc:sldMkLst>
          <pc:docMk/>
          <pc:sldMk cId="4247695999" sldId="2147471302"/>
        </pc:sldMkLst>
      </pc:sldChg>
      <pc:sldChg chg="del">
        <pc:chgData name="Patrick White" userId="cdd5a8fd-903a-4017-9c3d-14dc3f5b29c1" providerId="ADAL" clId="{AB9E5B4C-8F06-4E9E-85FD-7224C6F86355}" dt="2025-06-09T17:12:19.424" v="1893" actId="47"/>
        <pc:sldMkLst>
          <pc:docMk/>
          <pc:sldMk cId="3321580423" sldId="2147471303"/>
        </pc:sldMkLst>
      </pc:sldChg>
      <pc:sldChg chg="addSp delSp modSp mod ord">
        <pc:chgData name="Patrick White" userId="cdd5a8fd-903a-4017-9c3d-14dc3f5b29c1" providerId="ADAL" clId="{AB9E5B4C-8F06-4E9E-85FD-7224C6F86355}" dt="2025-06-09T18:03:13.525" v="3621" actId="404"/>
        <pc:sldMkLst>
          <pc:docMk/>
          <pc:sldMk cId="3805434710" sldId="2147471304"/>
        </pc:sldMkLst>
        <pc:spChg chg="mod">
          <ac:chgData name="Patrick White" userId="cdd5a8fd-903a-4017-9c3d-14dc3f5b29c1" providerId="ADAL" clId="{AB9E5B4C-8F06-4E9E-85FD-7224C6F86355}" dt="2025-06-09T18:03:13.525" v="3621" actId="404"/>
          <ac:spMkLst>
            <pc:docMk/>
            <pc:sldMk cId="3805434710" sldId="2147471304"/>
            <ac:spMk id="2" creationId="{CC49758C-3357-9E90-B6CC-4DE8332A2CEA}"/>
          </ac:spMkLst>
        </pc:spChg>
        <pc:spChg chg="add del">
          <ac:chgData name="Patrick White" userId="cdd5a8fd-903a-4017-9c3d-14dc3f5b29c1" providerId="ADAL" clId="{AB9E5B4C-8F06-4E9E-85FD-7224C6F86355}" dt="2025-06-09T17:10:34.574" v="1889" actId="22"/>
          <ac:spMkLst>
            <pc:docMk/>
            <pc:sldMk cId="3805434710" sldId="2147471304"/>
            <ac:spMk id="16" creationId="{0E44B295-B8F2-A557-7075-3736F64381C2}"/>
          </ac:spMkLst>
        </pc:spChg>
        <pc:spChg chg="add del">
          <ac:chgData name="Patrick White" userId="cdd5a8fd-903a-4017-9c3d-14dc3f5b29c1" providerId="ADAL" clId="{AB9E5B4C-8F06-4E9E-85FD-7224C6F86355}" dt="2025-06-09T17:10:36.519" v="1891" actId="22"/>
          <ac:spMkLst>
            <pc:docMk/>
            <pc:sldMk cId="3805434710" sldId="2147471304"/>
            <ac:spMk id="19" creationId="{61DD1126-1787-1E58-2E0F-E9E566C9F5F3}"/>
          </ac:spMkLst>
        </pc:spChg>
      </pc:sldChg>
      <pc:sldChg chg="modSp mod">
        <pc:chgData name="Patrick White" userId="cdd5a8fd-903a-4017-9c3d-14dc3f5b29c1" providerId="ADAL" clId="{AB9E5B4C-8F06-4E9E-85FD-7224C6F86355}" dt="2025-06-09T18:37:01.962" v="3694" actId="20577"/>
        <pc:sldMkLst>
          <pc:docMk/>
          <pc:sldMk cId="806886121" sldId="2147471305"/>
        </pc:sldMkLst>
        <pc:spChg chg="mod">
          <ac:chgData name="Patrick White" userId="cdd5a8fd-903a-4017-9c3d-14dc3f5b29c1" providerId="ADAL" clId="{AB9E5B4C-8F06-4E9E-85FD-7224C6F86355}" dt="2025-06-09T18:37:01.962" v="3694" actId="20577"/>
          <ac:spMkLst>
            <pc:docMk/>
            <pc:sldMk cId="806886121" sldId="2147471305"/>
            <ac:spMk id="2" creationId="{1239A411-66E4-F17D-0BA3-2E093E5FB3EF}"/>
          </ac:spMkLst>
        </pc:spChg>
        <pc:spChg chg="mod">
          <ac:chgData name="Patrick White" userId="cdd5a8fd-903a-4017-9c3d-14dc3f5b29c1" providerId="ADAL" clId="{AB9E5B4C-8F06-4E9E-85FD-7224C6F86355}" dt="2025-06-09T17:07:13.486" v="1514" actId="207"/>
          <ac:spMkLst>
            <pc:docMk/>
            <pc:sldMk cId="806886121" sldId="2147471305"/>
            <ac:spMk id="8" creationId="{60BAE20D-53DE-28D9-2451-DA424A9C3708}"/>
          </ac:spMkLst>
        </pc:spChg>
        <pc:spChg chg="mod">
          <ac:chgData name="Patrick White" userId="cdd5a8fd-903a-4017-9c3d-14dc3f5b29c1" providerId="ADAL" clId="{AB9E5B4C-8F06-4E9E-85FD-7224C6F86355}" dt="2025-06-09T17:07:16.515" v="1515"/>
          <ac:spMkLst>
            <pc:docMk/>
            <pc:sldMk cId="806886121" sldId="2147471305"/>
            <ac:spMk id="9" creationId="{12D9976C-9B8B-61CB-5C6B-B07DED64B254}"/>
          </ac:spMkLst>
        </pc:spChg>
        <pc:spChg chg="mod">
          <ac:chgData name="Patrick White" userId="cdd5a8fd-903a-4017-9c3d-14dc3f5b29c1" providerId="ADAL" clId="{AB9E5B4C-8F06-4E9E-85FD-7224C6F86355}" dt="2025-06-09T17:07:22.457" v="1543" actId="20577"/>
          <ac:spMkLst>
            <pc:docMk/>
            <pc:sldMk cId="806886121" sldId="2147471305"/>
            <ac:spMk id="10" creationId="{190E1700-DDB5-DE73-42D9-617B3B2600B0}"/>
          </ac:spMkLst>
        </pc:spChg>
        <pc:grpChg chg="mod">
          <ac:chgData name="Patrick White" userId="cdd5a8fd-903a-4017-9c3d-14dc3f5b29c1" providerId="ADAL" clId="{AB9E5B4C-8F06-4E9E-85FD-7224C6F86355}" dt="2025-06-09T17:06:51.757" v="1512" actId="1076"/>
          <ac:grpSpMkLst>
            <pc:docMk/>
            <pc:sldMk cId="806886121" sldId="2147471305"/>
            <ac:grpSpMk id="7" creationId="{5A11ACB2-DCAE-F1D2-2C2E-6B2613C51895}"/>
          </ac:grpSpMkLst>
        </pc:grpChg>
      </pc:sldChg>
      <pc:sldChg chg="modSp mod">
        <pc:chgData name="Patrick White" userId="cdd5a8fd-903a-4017-9c3d-14dc3f5b29c1" providerId="ADAL" clId="{AB9E5B4C-8F06-4E9E-85FD-7224C6F86355}" dt="2025-06-09T18:02:51.584" v="3617" actId="20577"/>
        <pc:sldMkLst>
          <pc:docMk/>
          <pc:sldMk cId="1402237657" sldId="2147471307"/>
        </pc:sldMkLst>
        <pc:spChg chg="mod">
          <ac:chgData name="Patrick White" userId="cdd5a8fd-903a-4017-9c3d-14dc3f5b29c1" providerId="ADAL" clId="{AB9E5B4C-8F06-4E9E-85FD-7224C6F86355}" dt="2025-06-09T18:02:51.584" v="3617" actId="20577"/>
          <ac:spMkLst>
            <pc:docMk/>
            <pc:sldMk cId="1402237657" sldId="2147471307"/>
            <ac:spMk id="2" creationId="{891BE7FE-23B3-A2DD-9059-ADFD5F348251}"/>
          </ac:spMkLst>
        </pc:spChg>
      </pc:sldChg>
      <pc:sldChg chg="modSp mod">
        <pc:chgData name="Patrick White" userId="cdd5a8fd-903a-4017-9c3d-14dc3f5b29c1" providerId="ADAL" clId="{AB9E5B4C-8F06-4E9E-85FD-7224C6F86355}" dt="2025-06-09T18:02:27.839" v="3609" actId="404"/>
        <pc:sldMkLst>
          <pc:docMk/>
          <pc:sldMk cId="2863244253" sldId="2147471308"/>
        </pc:sldMkLst>
        <pc:spChg chg="mod">
          <ac:chgData name="Patrick White" userId="cdd5a8fd-903a-4017-9c3d-14dc3f5b29c1" providerId="ADAL" clId="{AB9E5B4C-8F06-4E9E-85FD-7224C6F86355}" dt="2025-06-09T18:02:27.839" v="3609" actId="404"/>
          <ac:spMkLst>
            <pc:docMk/>
            <pc:sldMk cId="2863244253" sldId="2147471308"/>
            <ac:spMk id="2" creationId="{D0611F3B-96E8-E25A-832A-EA6A2A9383EB}"/>
          </ac:spMkLst>
        </pc:spChg>
      </pc:sldChg>
      <pc:sldChg chg="modSp mod">
        <pc:chgData name="Patrick White" userId="cdd5a8fd-903a-4017-9c3d-14dc3f5b29c1" providerId="ADAL" clId="{AB9E5B4C-8F06-4E9E-85FD-7224C6F86355}" dt="2025-06-09T18:03:41.178" v="3632" actId="14100"/>
        <pc:sldMkLst>
          <pc:docMk/>
          <pc:sldMk cId="870051380" sldId="2147471309"/>
        </pc:sldMkLst>
        <pc:spChg chg="mod">
          <ac:chgData name="Patrick White" userId="cdd5a8fd-903a-4017-9c3d-14dc3f5b29c1" providerId="ADAL" clId="{AB9E5B4C-8F06-4E9E-85FD-7224C6F86355}" dt="2025-06-09T18:03:41.178" v="3632" actId="14100"/>
          <ac:spMkLst>
            <pc:docMk/>
            <pc:sldMk cId="870051380" sldId="2147471309"/>
            <ac:spMk id="2" creationId="{BA3C69D2-D0BF-B125-611B-55BACAE5EE8D}"/>
          </ac:spMkLst>
        </pc:spChg>
      </pc:sldChg>
      <pc:sldChg chg="modSp mod">
        <pc:chgData name="Patrick White" userId="cdd5a8fd-903a-4017-9c3d-14dc3f5b29c1" providerId="ADAL" clId="{AB9E5B4C-8F06-4E9E-85FD-7224C6F86355}" dt="2025-06-09T18:03:53.757" v="3633" actId="14100"/>
        <pc:sldMkLst>
          <pc:docMk/>
          <pc:sldMk cId="409353267" sldId="2147471310"/>
        </pc:sldMkLst>
        <pc:spChg chg="mod">
          <ac:chgData name="Patrick White" userId="cdd5a8fd-903a-4017-9c3d-14dc3f5b29c1" providerId="ADAL" clId="{AB9E5B4C-8F06-4E9E-85FD-7224C6F86355}" dt="2025-06-09T18:03:53.757" v="3633" actId="14100"/>
          <ac:spMkLst>
            <pc:docMk/>
            <pc:sldMk cId="409353267" sldId="2147471310"/>
            <ac:spMk id="2" creationId="{EAA26280-E75E-167D-6414-883B683EE78E}"/>
          </ac:spMkLst>
        </pc:spChg>
      </pc:sldChg>
      <pc:sldChg chg="modSp add mod">
        <pc:chgData name="Patrick White" userId="cdd5a8fd-903a-4017-9c3d-14dc3f5b29c1" providerId="ADAL" clId="{AB9E5B4C-8F06-4E9E-85FD-7224C6F86355}" dt="2025-06-09T18:02:08.943" v="3603" actId="404"/>
        <pc:sldMkLst>
          <pc:docMk/>
          <pc:sldMk cId="2976914862" sldId="2147471315"/>
        </pc:sldMkLst>
        <pc:spChg chg="mod">
          <ac:chgData name="Patrick White" userId="cdd5a8fd-903a-4017-9c3d-14dc3f5b29c1" providerId="ADAL" clId="{AB9E5B4C-8F06-4E9E-85FD-7224C6F86355}" dt="2025-06-09T18:02:08.943" v="3603" actId="404"/>
          <ac:spMkLst>
            <pc:docMk/>
            <pc:sldMk cId="2976914862" sldId="2147471315"/>
            <ac:spMk id="2" creationId="{F22CA209-AF86-46EF-1113-C216048FD736}"/>
          </ac:spMkLst>
        </pc:spChg>
      </pc:sldChg>
      <pc:sldChg chg="addSp delSp modSp add mod ord modAnim">
        <pc:chgData name="Patrick White" userId="cdd5a8fd-903a-4017-9c3d-14dc3f5b29c1" providerId="ADAL" clId="{AB9E5B4C-8F06-4E9E-85FD-7224C6F86355}" dt="2025-06-09T18:39:05.781" v="3742" actId="20577"/>
        <pc:sldMkLst>
          <pc:docMk/>
          <pc:sldMk cId="773594346" sldId="2147471316"/>
        </pc:sldMkLst>
        <pc:spChg chg="mod">
          <ac:chgData name="Patrick White" userId="cdd5a8fd-903a-4017-9c3d-14dc3f5b29c1" providerId="ADAL" clId="{AB9E5B4C-8F06-4E9E-85FD-7224C6F86355}" dt="2025-06-09T16:48:45.646" v="863" actId="20577"/>
          <ac:spMkLst>
            <pc:docMk/>
            <pc:sldMk cId="773594346" sldId="2147471316"/>
            <ac:spMk id="2" creationId="{E5985FCD-374A-17D5-7204-A95C78E452E9}"/>
          </ac:spMkLst>
        </pc:spChg>
        <pc:spChg chg="add del mod">
          <ac:chgData name="Patrick White" userId="cdd5a8fd-903a-4017-9c3d-14dc3f5b29c1" providerId="ADAL" clId="{AB9E5B4C-8F06-4E9E-85FD-7224C6F86355}" dt="2025-06-09T16:52:08.757" v="870" actId="478"/>
          <ac:spMkLst>
            <pc:docMk/>
            <pc:sldMk cId="773594346" sldId="2147471316"/>
            <ac:spMk id="5" creationId="{56537B9A-F1DD-1BFA-5899-478B666BCFD1}"/>
          </ac:spMkLst>
        </pc:spChg>
        <pc:spChg chg="add del mod">
          <ac:chgData name="Patrick White" userId="cdd5a8fd-903a-4017-9c3d-14dc3f5b29c1" providerId="ADAL" clId="{AB9E5B4C-8F06-4E9E-85FD-7224C6F86355}" dt="2025-06-09T16:52:56.521" v="909" actId="1076"/>
          <ac:spMkLst>
            <pc:docMk/>
            <pc:sldMk cId="773594346" sldId="2147471316"/>
            <ac:spMk id="17" creationId="{C14FEF51-FDC0-5E77-387C-DA10C5C223D3}"/>
          </ac:spMkLst>
        </pc:spChg>
        <pc:spChg chg="del">
          <ac:chgData name="Patrick White" userId="cdd5a8fd-903a-4017-9c3d-14dc3f5b29c1" providerId="ADAL" clId="{AB9E5B4C-8F06-4E9E-85FD-7224C6F86355}" dt="2025-06-09T16:48:51.398" v="864" actId="478"/>
          <ac:spMkLst>
            <pc:docMk/>
            <pc:sldMk cId="773594346" sldId="2147471316"/>
            <ac:spMk id="32" creationId="{4EF40C9B-728C-8339-5F4C-1C0A441C0584}"/>
          </ac:spMkLst>
        </pc:spChg>
        <pc:spChg chg="del">
          <ac:chgData name="Patrick White" userId="cdd5a8fd-903a-4017-9c3d-14dc3f5b29c1" providerId="ADAL" clId="{AB9E5B4C-8F06-4E9E-85FD-7224C6F86355}" dt="2025-06-09T16:48:51.398" v="864" actId="478"/>
          <ac:spMkLst>
            <pc:docMk/>
            <pc:sldMk cId="773594346" sldId="2147471316"/>
            <ac:spMk id="33" creationId="{62185EFC-4DA2-0ABC-A3AB-4E6085BFF712}"/>
          </ac:spMkLst>
        </pc:spChg>
        <pc:spChg chg="del">
          <ac:chgData name="Patrick White" userId="cdd5a8fd-903a-4017-9c3d-14dc3f5b29c1" providerId="ADAL" clId="{AB9E5B4C-8F06-4E9E-85FD-7224C6F86355}" dt="2025-06-09T16:48:51.398" v="864" actId="478"/>
          <ac:spMkLst>
            <pc:docMk/>
            <pc:sldMk cId="773594346" sldId="2147471316"/>
            <ac:spMk id="34" creationId="{6C5C75CB-E39E-DDBD-F3E3-729CD2617D18}"/>
          </ac:spMkLst>
        </pc:spChg>
        <pc:spChg chg="del">
          <ac:chgData name="Patrick White" userId="cdd5a8fd-903a-4017-9c3d-14dc3f5b29c1" providerId="ADAL" clId="{AB9E5B4C-8F06-4E9E-85FD-7224C6F86355}" dt="2025-06-09T16:48:51.398" v="864" actId="478"/>
          <ac:spMkLst>
            <pc:docMk/>
            <pc:sldMk cId="773594346" sldId="2147471316"/>
            <ac:spMk id="35" creationId="{698F8293-C4AD-9FD5-B2A0-37804AAB4808}"/>
          </ac:spMkLst>
        </pc:spChg>
        <pc:spChg chg="del">
          <ac:chgData name="Patrick White" userId="cdd5a8fd-903a-4017-9c3d-14dc3f5b29c1" providerId="ADAL" clId="{AB9E5B4C-8F06-4E9E-85FD-7224C6F86355}" dt="2025-06-09T16:48:51.398" v="864" actId="478"/>
          <ac:spMkLst>
            <pc:docMk/>
            <pc:sldMk cId="773594346" sldId="2147471316"/>
            <ac:spMk id="36" creationId="{13CC7EDC-AF0D-2A7E-42B6-CF7C9F253C76}"/>
          </ac:spMkLst>
        </pc:spChg>
        <pc:spChg chg="add del mod">
          <ac:chgData name="Patrick White" userId="cdd5a8fd-903a-4017-9c3d-14dc3f5b29c1" providerId="ADAL" clId="{AB9E5B4C-8F06-4E9E-85FD-7224C6F86355}" dt="2025-06-09T16:55:17.439" v="914" actId="478"/>
          <ac:spMkLst>
            <pc:docMk/>
            <pc:sldMk cId="773594346" sldId="2147471316"/>
            <ac:spMk id="37" creationId="{4BE3BC30-DFEE-8CBB-DED3-5EDBE4EC025C}"/>
          </ac:spMkLst>
        </pc:spChg>
        <pc:spChg chg="add mod">
          <ac:chgData name="Patrick White" userId="cdd5a8fd-903a-4017-9c3d-14dc3f5b29c1" providerId="ADAL" clId="{AB9E5B4C-8F06-4E9E-85FD-7224C6F86355}" dt="2025-06-09T17:05:11.720" v="1444" actId="1076"/>
          <ac:spMkLst>
            <pc:docMk/>
            <pc:sldMk cId="773594346" sldId="2147471316"/>
            <ac:spMk id="43" creationId="{CA710F20-2CF9-1D7C-2134-CB13376CF7E2}"/>
          </ac:spMkLst>
        </pc:spChg>
        <pc:spChg chg="add mod">
          <ac:chgData name="Patrick White" userId="cdd5a8fd-903a-4017-9c3d-14dc3f5b29c1" providerId="ADAL" clId="{AB9E5B4C-8F06-4E9E-85FD-7224C6F86355}" dt="2025-06-09T17:05:51.584" v="1469" actId="20577"/>
          <ac:spMkLst>
            <pc:docMk/>
            <pc:sldMk cId="773594346" sldId="2147471316"/>
            <ac:spMk id="44" creationId="{78E32D4D-79ED-BC96-56D5-54D84AA087C5}"/>
          </ac:spMkLst>
        </pc:spChg>
        <pc:spChg chg="add del mod">
          <ac:chgData name="Patrick White" userId="cdd5a8fd-903a-4017-9c3d-14dc3f5b29c1" providerId="ADAL" clId="{AB9E5B4C-8F06-4E9E-85FD-7224C6F86355}" dt="2025-06-09T17:02:59.602" v="1177" actId="478"/>
          <ac:spMkLst>
            <pc:docMk/>
            <pc:sldMk cId="773594346" sldId="2147471316"/>
            <ac:spMk id="45" creationId="{41A2DDBB-CC05-BE68-5C7F-E85D1DD24D61}"/>
          </ac:spMkLst>
        </pc:spChg>
        <pc:spChg chg="add mod">
          <ac:chgData name="Patrick White" userId="cdd5a8fd-903a-4017-9c3d-14dc3f5b29c1" providerId="ADAL" clId="{AB9E5B4C-8F06-4E9E-85FD-7224C6F86355}" dt="2025-06-09T18:39:05.781" v="3742" actId="20577"/>
          <ac:spMkLst>
            <pc:docMk/>
            <pc:sldMk cId="773594346" sldId="2147471316"/>
            <ac:spMk id="46" creationId="{A4476590-B178-F4E0-0B0F-9C063F7ADB27}"/>
          </ac:spMkLst>
        </pc:spChg>
        <pc:picChg chg="add mod">
          <ac:chgData name="Patrick White" userId="cdd5a8fd-903a-4017-9c3d-14dc3f5b29c1" providerId="ADAL" clId="{AB9E5B4C-8F06-4E9E-85FD-7224C6F86355}" dt="2025-06-09T17:05:11.720" v="1444" actId="1076"/>
          <ac:picMkLst>
            <pc:docMk/>
            <pc:sldMk cId="773594346" sldId="2147471316"/>
            <ac:picMk id="42" creationId="{58ABFD1D-7611-933F-5760-B5F560F9D8DE}"/>
          </ac:picMkLst>
        </pc:picChg>
        <pc:picChg chg="add del mod">
          <ac:chgData name="Patrick White" userId="cdd5a8fd-903a-4017-9c3d-14dc3f5b29c1" providerId="ADAL" clId="{AB9E5B4C-8F06-4E9E-85FD-7224C6F86355}" dt="2025-06-09T16:55:17.439" v="914" actId="478"/>
          <ac:picMkLst>
            <pc:docMk/>
            <pc:sldMk cId="773594346" sldId="2147471316"/>
            <ac:picMk id="2050" creationId="{E88D7884-8573-73E6-5376-60392C0D5207}"/>
          </ac:picMkLst>
        </pc:picChg>
        <pc:cxnChg chg="add del mod">
          <ac:chgData name="Patrick White" userId="cdd5a8fd-903a-4017-9c3d-14dc3f5b29c1" providerId="ADAL" clId="{AB9E5B4C-8F06-4E9E-85FD-7224C6F86355}" dt="2025-06-09T16:55:17.439" v="914" actId="478"/>
          <ac:cxnSpMkLst>
            <pc:docMk/>
            <pc:sldMk cId="773594346" sldId="2147471316"/>
            <ac:cxnSpMk id="38" creationId="{9CD97572-8DD0-A79A-42FA-A732585785E9}"/>
          </ac:cxnSpMkLst>
        </pc:cxnChg>
      </pc:sldChg>
      <pc:sldChg chg="modSp add mod">
        <pc:chgData name="Patrick White" userId="cdd5a8fd-903a-4017-9c3d-14dc3f5b29c1" providerId="ADAL" clId="{AB9E5B4C-8F06-4E9E-85FD-7224C6F86355}" dt="2025-06-09T18:03:23.319" v="3627" actId="14100"/>
        <pc:sldMkLst>
          <pc:docMk/>
          <pc:sldMk cId="3573753586" sldId="2147471317"/>
        </pc:sldMkLst>
        <pc:spChg chg="mod">
          <ac:chgData name="Patrick White" userId="cdd5a8fd-903a-4017-9c3d-14dc3f5b29c1" providerId="ADAL" clId="{AB9E5B4C-8F06-4E9E-85FD-7224C6F86355}" dt="2025-06-09T18:03:23.319" v="3627" actId="14100"/>
          <ac:spMkLst>
            <pc:docMk/>
            <pc:sldMk cId="3573753586" sldId="2147471317"/>
            <ac:spMk id="2" creationId="{9EA27591-5059-DF22-49AB-2FC78610B265}"/>
          </ac:spMkLst>
        </pc:spChg>
        <pc:spChg chg="mod">
          <ac:chgData name="Patrick White" userId="cdd5a8fd-903a-4017-9c3d-14dc3f5b29c1" providerId="ADAL" clId="{AB9E5B4C-8F06-4E9E-85FD-7224C6F86355}" dt="2025-06-09T17:12:30.208" v="1895" actId="108"/>
          <ac:spMkLst>
            <pc:docMk/>
            <pc:sldMk cId="3573753586" sldId="2147471317"/>
            <ac:spMk id="8" creationId="{6A105413-9106-2C70-9A84-45B6F2663B87}"/>
          </ac:spMkLst>
        </pc:spChg>
        <pc:spChg chg="mod">
          <ac:chgData name="Patrick White" userId="cdd5a8fd-903a-4017-9c3d-14dc3f5b29c1" providerId="ADAL" clId="{AB9E5B4C-8F06-4E9E-85FD-7224C6F86355}" dt="2025-06-09T17:12:27.775" v="1894" actId="108"/>
          <ac:spMkLst>
            <pc:docMk/>
            <pc:sldMk cId="3573753586" sldId="2147471317"/>
            <ac:spMk id="9" creationId="{C19E71B4-BFEB-A0F6-4E7C-0A4FE1D1C724}"/>
          </ac:spMkLst>
        </pc:spChg>
      </pc:sldChg>
      <pc:sldChg chg="modSp add mod">
        <pc:chgData name="Patrick White" userId="cdd5a8fd-903a-4017-9c3d-14dc3f5b29c1" providerId="ADAL" clId="{AB9E5B4C-8F06-4E9E-85FD-7224C6F86355}" dt="2025-06-09T18:04:07.037" v="3635" actId="14100"/>
        <pc:sldMkLst>
          <pc:docMk/>
          <pc:sldMk cId="3817807262" sldId="2147471318"/>
        </pc:sldMkLst>
        <pc:spChg chg="mod">
          <ac:chgData name="Patrick White" userId="cdd5a8fd-903a-4017-9c3d-14dc3f5b29c1" providerId="ADAL" clId="{AB9E5B4C-8F06-4E9E-85FD-7224C6F86355}" dt="2025-06-09T18:04:07.037" v="3635" actId="14100"/>
          <ac:spMkLst>
            <pc:docMk/>
            <pc:sldMk cId="3817807262" sldId="2147471318"/>
            <ac:spMk id="2" creationId="{3725CC65-C1AF-A0BD-442E-9B7D56D67C3A}"/>
          </ac:spMkLst>
        </pc:spChg>
        <pc:spChg chg="mod">
          <ac:chgData name="Patrick White" userId="cdd5a8fd-903a-4017-9c3d-14dc3f5b29c1" providerId="ADAL" clId="{AB9E5B4C-8F06-4E9E-85FD-7224C6F86355}" dt="2025-06-09T17:15:17.454" v="2136" actId="108"/>
          <ac:spMkLst>
            <pc:docMk/>
            <pc:sldMk cId="3817807262" sldId="2147471318"/>
            <ac:spMk id="9" creationId="{81139C6D-3CA4-28FB-2E77-F5BFC3000E3A}"/>
          </ac:spMkLst>
        </pc:spChg>
        <pc:spChg chg="mod">
          <ac:chgData name="Patrick White" userId="cdd5a8fd-903a-4017-9c3d-14dc3f5b29c1" providerId="ADAL" clId="{AB9E5B4C-8F06-4E9E-85FD-7224C6F86355}" dt="2025-06-09T17:15:12.979" v="2135" actId="108"/>
          <ac:spMkLst>
            <pc:docMk/>
            <pc:sldMk cId="3817807262" sldId="2147471318"/>
            <ac:spMk id="10" creationId="{3D2C5AF6-DB45-7E10-2AB1-D36C5E0DC54D}"/>
          </ac:spMkLst>
        </pc:spChg>
      </pc:sldChg>
      <pc:sldChg chg="addSp delSp modSp add mod ord modAnim">
        <pc:chgData name="Patrick White" userId="cdd5a8fd-903a-4017-9c3d-14dc3f5b29c1" providerId="ADAL" clId="{AB9E5B4C-8F06-4E9E-85FD-7224C6F86355}" dt="2025-06-09T18:03:27.072" v="3628" actId="404"/>
        <pc:sldMkLst>
          <pc:docMk/>
          <pc:sldMk cId="2637697454" sldId="2147471319"/>
        </pc:sldMkLst>
        <pc:spChg chg="mod">
          <ac:chgData name="Patrick White" userId="cdd5a8fd-903a-4017-9c3d-14dc3f5b29c1" providerId="ADAL" clId="{AB9E5B4C-8F06-4E9E-85FD-7224C6F86355}" dt="2025-06-09T18:03:27.072" v="3628" actId="404"/>
          <ac:spMkLst>
            <pc:docMk/>
            <pc:sldMk cId="2637697454" sldId="2147471319"/>
            <ac:spMk id="2" creationId="{4828FA3D-8CD6-6937-D820-D6BB009DEACE}"/>
          </ac:spMkLst>
        </pc:spChg>
        <pc:spChg chg="add mod">
          <ac:chgData name="Patrick White" userId="cdd5a8fd-903a-4017-9c3d-14dc3f5b29c1" providerId="ADAL" clId="{AB9E5B4C-8F06-4E9E-85FD-7224C6F86355}" dt="2025-06-09T17:34:31.976" v="2610" actId="1076"/>
          <ac:spMkLst>
            <pc:docMk/>
            <pc:sldMk cId="2637697454" sldId="2147471319"/>
            <ac:spMk id="3" creationId="{DD19751C-5ED5-B5DC-90D8-2E1A93221D5E}"/>
          </ac:spMkLst>
        </pc:spChg>
        <pc:spChg chg="add mod">
          <ac:chgData name="Patrick White" userId="cdd5a8fd-903a-4017-9c3d-14dc3f5b29c1" providerId="ADAL" clId="{AB9E5B4C-8F06-4E9E-85FD-7224C6F86355}" dt="2025-06-09T17:34:31.976" v="2610" actId="1076"/>
          <ac:spMkLst>
            <pc:docMk/>
            <pc:sldMk cId="2637697454" sldId="2147471319"/>
            <ac:spMk id="5" creationId="{17D5B9E6-017B-F0A2-44A2-2E569FE20209}"/>
          </ac:spMkLst>
        </pc:spChg>
        <pc:spChg chg="del">
          <ac:chgData name="Patrick White" userId="cdd5a8fd-903a-4017-9c3d-14dc3f5b29c1" providerId="ADAL" clId="{AB9E5B4C-8F06-4E9E-85FD-7224C6F86355}" dt="2025-06-09T17:16:48.172" v="2359" actId="478"/>
          <ac:spMkLst>
            <pc:docMk/>
            <pc:sldMk cId="2637697454" sldId="2147471319"/>
            <ac:spMk id="6" creationId="{BB8151BD-C956-EFC6-4CF1-5B937155589F}"/>
          </ac:spMkLst>
        </pc:spChg>
        <pc:spChg chg="del">
          <ac:chgData name="Patrick White" userId="cdd5a8fd-903a-4017-9c3d-14dc3f5b29c1" providerId="ADAL" clId="{AB9E5B4C-8F06-4E9E-85FD-7224C6F86355}" dt="2025-06-09T17:16:48.172" v="2359" actId="478"/>
          <ac:spMkLst>
            <pc:docMk/>
            <pc:sldMk cId="2637697454" sldId="2147471319"/>
            <ac:spMk id="7" creationId="{F9E092B1-EA74-0335-89ED-8B2E0409CA71}"/>
          </ac:spMkLst>
        </pc:spChg>
        <pc:spChg chg="del">
          <ac:chgData name="Patrick White" userId="cdd5a8fd-903a-4017-9c3d-14dc3f5b29c1" providerId="ADAL" clId="{AB9E5B4C-8F06-4E9E-85FD-7224C6F86355}" dt="2025-06-09T17:16:48.172" v="2359" actId="478"/>
          <ac:spMkLst>
            <pc:docMk/>
            <pc:sldMk cId="2637697454" sldId="2147471319"/>
            <ac:spMk id="8" creationId="{83981103-8450-DBF2-007D-D5208A4EB7DD}"/>
          </ac:spMkLst>
        </pc:spChg>
        <pc:spChg chg="del">
          <ac:chgData name="Patrick White" userId="cdd5a8fd-903a-4017-9c3d-14dc3f5b29c1" providerId="ADAL" clId="{AB9E5B4C-8F06-4E9E-85FD-7224C6F86355}" dt="2025-06-09T17:16:48.172" v="2359" actId="478"/>
          <ac:spMkLst>
            <pc:docMk/>
            <pc:sldMk cId="2637697454" sldId="2147471319"/>
            <ac:spMk id="9" creationId="{A391595A-8BDA-47A3-DFDC-E4674DC35277}"/>
          </ac:spMkLst>
        </pc:spChg>
        <pc:spChg chg="del">
          <ac:chgData name="Patrick White" userId="cdd5a8fd-903a-4017-9c3d-14dc3f5b29c1" providerId="ADAL" clId="{AB9E5B4C-8F06-4E9E-85FD-7224C6F86355}" dt="2025-06-09T17:16:48.172" v="2359" actId="478"/>
          <ac:spMkLst>
            <pc:docMk/>
            <pc:sldMk cId="2637697454" sldId="2147471319"/>
            <ac:spMk id="10" creationId="{F1DF13B0-0155-D7EA-5F3D-DD9F1F7ED2EC}"/>
          </ac:spMkLst>
        </pc:spChg>
        <pc:spChg chg="del">
          <ac:chgData name="Patrick White" userId="cdd5a8fd-903a-4017-9c3d-14dc3f5b29c1" providerId="ADAL" clId="{AB9E5B4C-8F06-4E9E-85FD-7224C6F86355}" dt="2025-06-09T17:16:48.172" v="2359" actId="478"/>
          <ac:spMkLst>
            <pc:docMk/>
            <pc:sldMk cId="2637697454" sldId="2147471319"/>
            <ac:spMk id="11" creationId="{6989E56B-83FE-C918-9906-36E0DB2ADA39}"/>
          </ac:spMkLst>
        </pc:spChg>
        <pc:spChg chg="del">
          <ac:chgData name="Patrick White" userId="cdd5a8fd-903a-4017-9c3d-14dc3f5b29c1" providerId="ADAL" clId="{AB9E5B4C-8F06-4E9E-85FD-7224C6F86355}" dt="2025-06-09T17:16:48.172" v="2359" actId="478"/>
          <ac:spMkLst>
            <pc:docMk/>
            <pc:sldMk cId="2637697454" sldId="2147471319"/>
            <ac:spMk id="12" creationId="{646150A0-3C8A-6FEF-DB13-AA155645A8E8}"/>
          </ac:spMkLst>
        </pc:spChg>
        <pc:spChg chg="del">
          <ac:chgData name="Patrick White" userId="cdd5a8fd-903a-4017-9c3d-14dc3f5b29c1" providerId="ADAL" clId="{AB9E5B4C-8F06-4E9E-85FD-7224C6F86355}" dt="2025-06-09T17:16:48.172" v="2359" actId="478"/>
          <ac:spMkLst>
            <pc:docMk/>
            <pc:sldMk cId="2637697454" sldId="2147471319"/>
            <ac:spMk id="13" creationId="{4A3BC51B-78AE-E3E0-95C0-CA2842C0F31A}"/>
          </ac:spMkLst>
        </pc:spChg>
        <pc:spChg chg="del">
          <ac:chgData name="Patrick White" userId="cdd5a8fd-903a-4017-9c3d-14dc3f5b29c1" providerId="ADAL" clId="{AB9E5B4C-8F06-4E9E-85FD-7224C6F86355}" dt="2025-06-09T17:16:48.172" v="2359" actId="478"/>
          <ac:spMkLst>
            <pc:docMk/>
            <pc:sldMk cId="2637697454" sldId="2147471319"/>
            <ac:spMk id="14" creationId="{61A18847-D245-335E-FF0F-C1F97AAD23AA}"/>
          </ac:spMkLst>
        </pc:spChg>
        <pc:spChg chg="add mod">
          <ac:chgData name="Patrick White" userId="cdd5a8fd-903a-4017-9c3d-14dc3f5b29c1" providerId="ADAL" clId="{AB9E5B4C-8F06-4E9E-85FD-7224C6F86355}" dt="2025-06-09T17:34:31.976" v="2610" actId="1076"/>
          <ac:spMkLst>
            <pc:docMk/>
            <pc:sldMk cId="2637697454" sldId="2147471319"/>
            <ac:spMk id="15" creationId="{87572CC3-A0CB-6E20-8B0E-63887729183C}"/>
          </ac:spMkLst>
        </pc:spChg>
        <pc:spChg chg="add mod">
          <ac:chgData name="Patrick White" userId="cdd5a8fd-903a-4017-9c3d-14dc3f5b29c1" providerId="ADAL" clId="{AB9E5B4C-8F06-4E9E-85FD-7224C6F86355}" dt="2025-06-09T17:34:31.976" v="2610" actId="1076"/>
          <ac:spMkLst>
            <pc:docMk/>
            <pc:sldMk cId="2637697454" sldId="2147471319"/>
            <ac:spMk id="17" creationId="{DD44278E-CE0E-D1C8-DFA3-81CBE9318CC6}"/>
          </ac:spMkLst>
        </pc:spChg>
        <pc:spChg chg="add mod">
          <ac:chgData name="Patrick White" userId="cdd5a8fd-903a-4017-9c3d-14dc3f5b29c1" providerId="ADAL" clId="{AB9E5B4C-8F06-4E9E-85FD-7224C6F86355}" dt="2025-06-09T17:40:11.419" v="2657" actId="1076"/>
          <ac:spMkLst>
            <pc:docMk/>
            <pc:sldMk cId="2637697454" sldId="2147471319"/>
            <ac:spMk id="18" creationId="{3AB7319C-CE04-C474-5121-753CCF8D0C68}"/>
          </ac:spMkLst>
        </pc:spChg>
        <pc:spChg chg="add mod">
          <ac:chgData name="Patrick White" userId="cdd5a8fd-903a-4017-9c3d-14dc3f5b29c1" providerId="ADAL" clId="{AB9E5B4C-8F06-4E9E-85FD-7224C6F86355}" dt="2025-06-09T17:40:11.419" v="2657" actId="1076"/>
          <ac:spMkLst>
            <pc:docMk/>
            <pc:sldMk cId="2637697454" sldId="2147471319"/>
            <ac:spMk id="19" creationId="{59DFBAD6-61CA-40F7-05CC-0737816EC562}"/>
          </ac:spMkLst>
        </pc:spChg>
        <pc:spChg chg="add">
          <ac:chgData name="Patrick White" userId="cdd5a8fd-903a-4017-9c3d-14dc3f5b29c1" providerId="ADAL" clId="{AB9E5B4C-8F06-4E9E-85FD-7224C6F86355}" dt="2025-06-09T17:37:29.996" v="2618"/>
          <ac:spMkLst>
            <pc:docMk/>
            <pc:sldMk cId="2637697454" sldId="2147471319"/>
            <ac:spMk id="20" creationId="{37D3C1C3-05F2-1F8A-C7E1-677A9AB82921}"/>
          </ac:spMkLst>
        </pc:spChg>
        <pc:spChg chg="add mod">
          <ac:chgData name="Patrick White" userId="cdd5a8fd-903a-4017-9c3d-14dc3f5b29c1" providerId="ADAL" clId="{AB9E5B4C-8F06-4E9E-85FD-7224C6F86355}" dt="2025-06-09T17:40:11.419" v="2657" actId="1076"/>
          <ac:spMkLst>
            <pc:docMk/>
            <pc:sldMk cId="2637697454" sldId="2147471319"/>
            <ac:spMk id="23" creationId="{9DDF5805-B981-2B43-EAF8-9AF1D887788A}"/>
          </ac:spMkLst>
        </pc:spChg>
        <pc:picChg chg="add mod">
          <ac:chgData name="Patrick White" userId="cdd5a8fd-903a-4017-9c3d-14dc3f5b29c1" providerId="ADAL" clId="{AB9E5B4C-8F06-4E9E-85FD-7224C6F86355}" dt="2025-06-09T17:40:11.419" v="2657" actId="1076"/>
          <ac:picMkLst>
            <pc:docMk/>
            <pc:sldMk cId="2637697454" sldId="2147471319"/>
            <ac:picMk id="22" creationId="{8991906A-2914-3929-E7F5-6E0534EB6231}"/>
          </ac:picMkLst>
        </pc:picChg>
        <pc:picChg chg="add mod">
          <ac:chgData name="Patrick White" userId="cdd5a8fd-903a-4017-9c3d-14dc3f5b29c1" providerId="ADAL" clId="{AB9E5B4C-8F06-4E9E-85FD-7224C6F86355}" dt="2025-06-09T17:34:31.976" v="2610" actId="1076"/>
          <ac:picMkLst>
            <pc:docMk/>
            <pc:sldMk cId="2637697454" sldId="2147471319"/>
            <ac:picMk id="3074" creationId="{4FE4AFF9-0CF5-2F97-CF7F-F5A6D1A4CC00}"/>
          </ac:picMkLst>
        </pc:picChg>
        <pc:picChg chg="add mod">
          <ac:chgData name="Patrick White" userId="cdd5a8fd-903a-4017-9c3d-14dc3f5b29c1" providerId="ADAL" clId="{AB9E5B4C-8F06-4E9E-85FD-7224C6F86355}" dt="2025-06-09T17:34:31.976" v="2610" actId="1076"/>
          <ac:picMkLst>
            <pc:docMk/>
            <pc:sldMk cId="2637697454" sldId="2147471319"/>
            <ac:picMk id="3076" creationId="{C44FBEC9-125F-9573-F308-301666C5D9C5}"/>
          </ac:picMkLst>
        </pc:picChg>
        <pc:picChg chg="add mod">
          <ac:chgData name="Patrick White" userId="cdd5a8fd-903a-4017-9c3d-14dc3f5b29c1" providerId="ADAL" clId="{AB9E5B4C-8F06-4E9E-85FD-7224C6F86355}" dt="2025-06-09T17:34:31.976" v="2610" actId="1076"/>
          <ac:picMkLst>
            <pc:docMk/>
            <pc:sldMk cId="2637697454" sldId="2147471319"/>
            <ac:picMk id="3078" creationId="{C1AA04F9-6E11-8223-7394-187BCFDCC5D5}"/>
          </ac:picMkLst>
        </pc:picChg>
        <pc:picChg chg="add mod">
          <ac:chgData name="Patrick White" userId="cdd5a8fd-903a-4017-9c3d-14dc3f5b29c1" providerId="ADAL" clId="{AB9E5B4C-8F06-4E9E-85FD-7224C6F86355}" dt="2025-06-09T17:34:31.976" v="2610" actId="1076"/>
          <ac:picMkLst>
            <pc:docMk/>
            <pc:sldMk cId="2637697454" sldId="2147471319"/>
            <ac:picMk id="3080" creationId="{0E73AC8F-8883-49EC-D18E-1D2831EDEEFC}"/>
          </ac:picMkLst>
        </pc:picChg>
        <pc:picChg chg="add mod">
          <ac:chgData name="Patrick White" userId="cdd5a8fd-903a-4017-9c3d-14dc3f5b29c1" providerId="ADAL" clId="{AB9E5B4C-8F06-4E9E-85FD-7224C6F86355}" dt="2025-06-09T17:40:11.419" v="2657" actId="1076"/>
          <ac:picMkLst>
            <pc:docMk/>
            <pc:sldMk cId="2637697454" sldId="2147471319"/>
            <ac:picMk id="3082" creationId="{C1D6129E-9B51-108D-1C4C-85BFBC868591}"/>
          </ac:picMkLst>
        </pc:picChg>
        <pc:picChg chg="add mod">
          <ac:chgData name="Patrick White" userId="cdd5a8fd-903a-4017-9c3d-14dc3f5b29c1" providerId="ADAL" clId="{AB9E5B4C-8F06-4E9E-85FD-7224C6F86355}" dt="2025-06-09T17:40:11.419" v="2657" actId="1076"/>
          <ac:picMkLst>
            <pc:docMk/>
            <pc:sldMk cId="2637697454" sldId="2147471319"/>
            <ac:picMk id="3084" creationId="{F6B9D227-E4D8-8FB7-3E26-B0D86A3DA081}"/>
          </ac:picMkLst>
        </pc:picChg>
        <pc:cxnChg chg="del mod">
          <ac:chgData name="Patrick White" userId="cdd5a8fd-903a-4017-9c3d-14dc3f5b29c1" providerId="ADAL" clId="{AB9E5B4C-8F06-4E9E-85FD-7224C6F86355}" dt="2025-06-09T17:16:48.172" v="2359" actId="478"/>
          <ac:cxnSpMkLst>
            <pc:docMk/>
            <pc:sldMk cId="2637697454" sldId="2147471319"/>
            <ac:cxnSpMk id="16" creationId="{084AB09F-8F52-B6E9-6245-2B15B6A12917}"/>
          </ac:cxnSpMkLst>
        </pc:cxnChg>
      </pc:sldChg>
      <pc:sldChg chg="addSp delSp modSp add mod">
        <pc:chgData name="Patrick White" userId="cdd5a8fd-903a-4017-9c3d-14dc3f5b29c1" providerId="ADAL" clId="{AB9E5B4C-8F06-4E9E-85FD-7224C6F86355}" dt="2025-06-09T18:04:15.728" v="3647" actId="20577"/>
        <pc:sldMkLst>
          <pc:docMk/>
          <pc:sldMk cId="4139711680" sldId="2147471320"/>
        </pc:sldMkLst>
        <pc:spChg chg="mod">
          <ac:chgData name="Patrick White" userId="cdd5a8fd-903a-4017-9c3d-14dc3f5b29c1" providerId="ADAL" clId="{AB9E5B4C-8F06-4E9E-85FD-7224C6F86355}" dt="2025-06-09T18:04:15.728" v="3647" actId="20577"/>
          <ac:spMkLst>
            <pc:docMk/>
            <pc:sldMk cId="4139711680" sldId="2147471320"/>
            <ac:spMk id="2" creationId="{2C82A22E-90F0-A7ED-4333-E64E39E4C281}"/>
          </ac:spMkLst>
        </pc:spChg>
        <pc:spChg chg="add mod">
          <ac:chgData name="Patrick White" userId="cdd5a8fd-903a-4017-9c3d-14dc3f5b29c1" providerId="ADAL" clId="{AB9E5B4C-8F06-4E9E-85FD-7224C6F86355}" dt="2025-06-09T17:57:40.050" v="3589" actId="13822"/>
          <ac:spMkLst>
            <pc:docMk/>
            <pc:sldMk cId="4139711680" sldId="2147471320"/>
            <ac:spMk id="3" creationId="{D814537B-EA68-5CCF-B833-58821D0CB3DC}"/>
          </ac:spMkLst>
        </pc:spChg>
        <pc:spChg chg="add mod">
          <ac:chgData name="Patrick White" userId="cdd5a8fd-903a-4017-9c3d-14dc3f5b29c1" providerId="ADAL" clId="{AB9E5B4C-8F06-4E9E-85FD-7224C6F86355}" dt="2025-06-09T17:57:40.050" v="3589" actId="13822"/>
          <ac:spMkLst>
            <pc:docMk/>
            <pc:sldMk cId="4139711680" sldId="2147471320"/>
            <ac:spMk id="5" creationId="{72FAFB29-AF8D-7AE4-8B98-E49445336B11}"/>
          </ac:spMkLst>
        </pc:spChg>
        <pc:spChg chg="add mod">
          <ac:chgData name="Patrick White" userId="cdd5a8fd-903a-4017-9c3d-14dc3f5b29c1" providerId="ADAL" clId="{AB9E5B4C-8F06-4E9E-85FD-7224C6F86355}" dt="2025-06-09T17:57:40.050" v="3589" actId="13822"/>
          <ac:spMkLst>
            <pc:docMk/>
            <pc:sldMk cId="4139711680" sldId="2147471320"/>
            <ac:spMk id="6" creationId="{FCAABA83-2A0B-E114-39BA-2063A1903595}"/>
          </ac:spMkLst>
        </pc:spChg>
        <pc:spChg chg="add mod">
          <ac:chgData name="Patrick White" userId="cdd5a8fd-903a-4017-9c3d-14dc3f5b29c1" providerId="ADAL" clId="{AB9E5B4C-8F06-4E9E-85FD-7224C6F86355}" dt="2025-06-09T17:50:33.888" v="3360" actId="1076"/>
          <ac:spMkLst>
            <pc:docMk/>
            <pc:sldMk cId="4139711680" sldId="2147471320"/>
            <ac:spMk id="11" creationId="{4B1E9818-7311-332C-D949-10785B424B4F}"/>
          </ac:spMkLst>
        </pc:spChg>
        <pc:grpChg chg="del">
          <ac:chgData name="Patrick White" userId="cdd5a8fd-903a-4017-9c3d-14dc3f5b29c1" providerId="ADAL" clId="{AB9E5B4C-8F06-4E9E-85FD-7224C6F86355}" dt="2025-06-09T17:43:13.068" v="2659" actId="478"/>
          <ac:grpSpMkLst>
            <pc:docMk/>
            <pc:sldMk cId="4139711680" sldId="2147471320"/>
            <ac:grpSpMk id="7" creationId="{0FE94217-BBDC-A3FD-B2B1-545CA1C89FA7}"/>
          </ac:grpSpMkLst>
        </pc:grpChg>
        <pc:grpChg chg="add mod">
          <ac:chgData name="Patrick White" userId="cdd5a8fd-903a-4017-9c3d-14dc3f5b29c1" providerId="ADAL" clId="{AB9E5B4C-8F06-4E9E-85FD-7224C6F86355}" dt="2025-06-09T17:51:37.271" v="3377" actId="12788"/>
          <ac:grpSpMkLst>
            <pc:docMk/>
            <pc:sldMk cId="4139711680" sldId="2147471320"/>
            <ac:grpSpMk id="15" creationId="{9CDD202A-CB18-97F4-BFE7-51B6D7F9C5AA}"/>
          </ac:grpSpMkLst>
        </pc:grpChg>
        <pc:cxnChg chg="add mod">
          <ac:chgData name="Patrick White" userId="cdd5a8fd-903a-4017-9c3d-14dc3f5b29c1" providerId="ADAL" clId="{AB9E5B4C-8F06-4E9E-85FD-7224C6F86355}" dt="2025-06-09T17:51:26.734" v="3376" actId="14100"/>
          <ac:cxnSpMkLst>
            <pc:docMk/>
            <pc:sldMk cId="4139711680" sldId="2147471320"/>
            <ac:cxnSpMk id="12" creationId="{907CE62A-4A80-88D0-02B3-F880270EB806}"/>
          </ac:cxnSpMkLst>
        </pc:cxnChg>
        <pc:cxnChg chg="add mod">
          <ac:chgData name="Patrick White" userId="cdd5a8fd-903a-4017-9c3d-14dc3f5b29c1" providerId="ADAL" clId="{AB9E5B4C-8F06-4E9E-85FD-7224C6F86355}" dt="2025-06-09T17:51:13.239" v="3373" actId="14100"/>
          <ac:cxnSpMkLst>
            <pc:docMk/>
            <pc:sldMk cId="4139711680" sldId="2147471320"/>
            <ac:cxnSpMk id="16" creationId="{E5D88929-24A0-84D8-9BCF-29E6663C7FE5}"/>
          </ac:cxnSpMkLst>
        </pc:cxnChg>
      </pc:sldChg>
      <pc:sldChg chg="modSp add mod">
        <pc:chgData name="Patrick White" userId="cdd5a8fd-903a-4017-9c3d-14dc3f5b29c1" providerId="ADAL" clId="{AB9E5B4C-8F06-4E9E-85FD-7224C6F86355}" dt="2025-06-09T18:04:53.646" v="3676" actId="1076"/>
        <pc:sldMkLst>
          <pc:docMk/>
          <pc:sldMk cId="2075438303" sldId="2147471321"/>
        </pc:sldMkLst>
        <pc:spChg chg="mod">
          <ac:chgData name="Patrick White" userId="cdd5a8fd-903a-4017-9c3d-14dc3f5b29c1" providerId="ADAL" clId="{AB9E5B4C-8F06-4E9E-85FD-7224C6F86355}" dt="2025-06-09T18:04:48.048" v="3674" actId="20577"/>
          <ac:spMkLst>
            <pc:docMk/>
            <pc:sldMk cId="2075438303" sldId="2147471321"/>
            <ac:spMk id="2" creationId="{E8A649BA-2DFA-1B9B-E797-34F6A969455D}"/>
          </ac:spMkLst>
        </pc:spChg>
        <pc:grpChg chg="mod">
          <ac:chgData name="Patrick White" userId="cdd5a8fd-903a-4017-9c3d-14dc3f5b29c1" providerId="ADAL" clId="{AB9E5B4C-8F06-4E9E-85FD-7224C6F86355}" dt="2025-06-09T18:04:53.646" v="3676" actId="1076"/>
          <ac:grpSpMkLst>
            <pc:docMk/>
            <pc:sldMk cId="2075438303" sldId="2147471321"/>
            <ac:grpSpMk id="51" creationId="{DFDAA35B-B06B-56EE-012C-C843B391B85B}"/>
          </ac:grpSpMkLst>
        </pc:grpChg>
      </pc:sldChg>
      <pc:sldChg chg="modSp add mod">
        <pc:chgData name="Patrick White" userId="cdd5a8fd-903a-4017-9c3d-14dc3f5b29c1" providerId="ADAL" clId="{AB9E5B4C-8F06-4E9E-85FD-7224C6F86355}" dt="2025-06-09T18:05:03.780" v="3679" actId="404"/>
        <pc:sldMkLst>
          <pc:docMk/>
          <pc:sldMk cId="2574657419" sldId="2147471322"/>
        </pc:sldMkLst>
        <pc:spChg chg="mod">
          <ac:chgData name="Patrick White" userId="cdd5a8fd-903a-4017-9c3d-14dc3f5b29c1" providerId="ADAL" clId="{AB9E5B4C-8F06-4E9E-85FD-7224C6F86355}" dt="2025-06-09T18:05:03.780" v="3679" actId="404"/>
          <ac:spMkLst>
            <pc:docMk/>
            <pc:sldMk cId="2574657419" sldId="2147471322"/>
            <ac:spMk id="2" creationId="{33784430-AADE-572B-94AC-5BC46046C01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9FCBD-F0FF-024D-B819-A3EF0758CC22}"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7A204DDA-E363-B64B-99E7-7E83701FFC90}">
      <dgm:prSet phldrT="[Text]"/>
      <dgm:spPr>
        <a:solidFill>
          <a:schemeClr val="accent5"/>
        </a:solidFill>
      </dgm:spPr>
      <dgm:t>
        <a:bodyPr/>
        <a:lstStyle/>
        <a:p>
          <a:r>
            <a:rPr lang="en-US" dirty="0"/>
            <a:t>Regulatory Framework</a:t>
          </a:r>
        </a:p>
      </dgm:t>
    </dgm:pt>
    <dgm:pt modelId="{F89A7BF4-BF01-E74D-8DCC-1EC8D802FA9D}" type="parTrans" cxnId="{E5FC58B4-9AB4-F74B-8B09-3AB5FD5209F4}">
      <dgm:prSet/>
      <dgm:spPr/>
      <dgm:t>
        <a:bodyPr/>
        <a:lstStyle/>
        <a:p>
          <a:endParaRPr lang="en-US"/>
        </a:p>
      </dgm:t>
    </dgm:pt>
    <dgm:pt modelId="{7C77C494-840E-F648-912B-B07AB40A8DE5}" type="sibTrans" cxnId="{E5FC58B4-9AB4-F74B-8B09-3AB5FD5209F4}">
      <dgm:prSet/>
      <dgm:spPr/>
      <dgm:t>
        <a:bodyPr/>
        <a:lstStyle/>
        <a:p>
          <a:endParaRPr lang="en-US"/>
        </a:p>
      </dgm:t>
    </dgm:pt>
    <dgm:pt modelId="{7C9EFC0F-CA77-D74C-A11B-F5BFAF982B40}">
      <dgm:prSet phldrT="[Text]" phldr="1"/>
      <dgm:spPr/>
      <dgm:t>
        <a:bodyPr/>
        <a:lstStyle/>
        <a:p>
          <a:endParaRPr lang="en-US" dirty="0"/>
        </a:p>
      </dgm:t>
    </dgm:pt>
    <dgm:pt modelId="{1D47BE25-EA72-8243-B041-1902B073F1E3}" type="parTrans" cxnId="{6EBFF49B-E835-DF49-8D15-8E38772347D1}">
      <dgm:prSet/>
      <dgm:spPr/>
      <dgm:t>
        <a:bodyPr/>
        <a:lstStyle/>
        <a:p>
          <a:endParaRPr lang="en-US"/>
        </a:p>
      </dgm:t>
    </dgm:pt>
    <dgm:pt modelId="{A351493F-195B-C04D-9A5F-7C4D72C3DE17}" type="sibTrans" cxnId="{6EBFF49B-E835-DF49-8D15-8E38772347D1}">
      <dgm:prSet/>
      <dgm:spPr/>
      <dgm:t>
        <a:bodyPr/>
        <a:lstStyle/>
        <a:p>
          <a:endParaRPr lang="en-US"/>
        </a:p>
      </dgm:t>
    </dgm:pt>
    <dgm:pt modelId="{5B52C4C4-73B7-DC4F-93DA-3D97A71B293A}">
      <dgm:prSet/>
      <dgm:spPr/>
      <dgm:t>
        <a:bodyPr/>
        <a:lstStyle/>
        <a:p>
          <a:endParaRPr lang="en-US" dirty="0"/>
        </a:p>
      </dgm:t>
    </dgm:pt>
    <dgm:pt modelId="{BF529287-49FA-F14A-9496-40B0E940B537}" type="parTrans" cxnId="{EA6D96F4-D662-1C40-9991-2BD28921BB09}">
      <dgm:prSet/>
      <dgm:spPr/>
      <dgm:t>
        <a:bodyPr/>
        <a:lstStyle/>
        <a:p>
          <a:endParaRPr lang="en-US"/>
        </a:p>
      </dgm:t>
    </dgm:pt>
    <dgm:pt modelId="{A5042B40-57B2-7E41-8415-440EA9A99A28}" type="sibTrans" cxnId="{EA6D96F4-D662-1C40-9991-2BD28921BB09}">
      <dgm:prSet/>
      <dgm:spPr/>
      <dgm:t>
        <a:bodyPr/>
        <a:lstStyle/>
        <a:p>
          <a:endParaRPr lang="en-US"/>
        </a:p>
      </dgm:t>
    </dgm:pt>
    <dgm:pt modelId="{48C73367-E011-8F4E-AE22-EB58434F1D68}">
      <dgm:prSet custT="1"/>
      <dgm:spPr/>
      <dgm:t>
        <a:bodyPr/>
        <a:lstStyle/>
        <a:p>
          <a:r>
            <a:rPr lang="en-US" sz="1400" dirty="0"/>
            <a:t>Customers</a:t>
          </a:r>
        </a:p>
      </dgm:t>
    </dgm:pt>
    <dgm:pt modelId="{D76E0174-5CB8-C44B-B30C-123E07C413B3}" type="parTrans" cxnId="{5CCA82BB-EC4E-4429-AAE0-C1EE4C8A18A1}">
      <dgm:prSet/>
      <dgm:spPr/>
      <dgm:t>
        <a:bodyPr/>
        <a:lstStyle/>
        <a:p>
          <a:endParaRPr lang="en-US"/>
        </a:p>
      </dgm:t>
    </dgm:pt>
    <dgm:pt modelId="{22B85F89-9D94-3F48-9CD6-8E447D468824}" type="sibTrans" cxnId="{5CCA82BB-EC4E-4429-AAE0-C1EE4C8A18A1}">
      <dgm:prSet/>
      <dgm:spPr/>
      <dgm:t>
        <a:bodyPr/>
        <a:lstStyle/>
        <a:p>
          <a:endParaRPr lang="en-US"/>
        </a:p>
      </dgm:t>
    </dgm:pt>
    <dgm:pt modelId="{D1B20099-F0BA-A449-B49F-ADE5ACC09DEE}">
      <dgm:prSet custT="1"/>
      <dgm:spPr/>
      <dgm:t>
        <a:bodyPr/>
        <a:lstStyle/>
        <a:p>
          <a:r>
            <a:rPr lang="en-US" sz="1400" dirty="0"/>
            <a:t>Developers</a:t>
          </a:r>
          <a:endParaRPr lang="en-US" sz="1100" dirty="0"/>
        </a:p>
      </dgm:t>
    </dgm:pt>
    <dgm:pt modelId="{7D0D522D-8212-044F-A1FC-567827EF99E9}" type="parTrans" cxnId="{31CD825B-E47A-4B75-AD0E-C9833B19FCF5}">
      <dgm:prSet/>
      <dgm:spPr/>
      <dgm:t>
        <a:bodyPr/>
        <a:lstStyle/>
        <a:p>
          <a:endParaRPr lang="en-US"/>
        </a:p>
      </dgm:t>
    </dgm:pt>
    <dgm:pt modelId="{37427C36-AD73-EC40-A366-223844301426}" type="sibTrans" cxnId="{31CD825B-E47A-4B75-AD0E-C9833B19FCF5}">
      <dgm:prSet/>
      <dgm:spPr/>
      <dgm:t>
        <a:bodyPr/>
        <a:lstStyle/>
        <a:p>
          <a:endParaRPr lang="en-US"/>
        </a:p>
      </dgm:t>
    </dgm:pt>
    <dgm:pt modelId="{1A770013-B5DA-4D4A-9DFF-EB976F912F7A}">
      <dgm:prSet custT="1"/>
      <dgm:spPr/>
      <dgm:t>
        <a:bodyPr/>
        <a:lstStyle/>
        <a:p>
          <a:r>
            <a:rPr lang="en-US" sz="1400" dirty="0"/>
            <a:t>Public &amp; NGOs</a:t>
          </a:r>
        </a:p>
      </dgm:t>
    </dgm:pt>
    <dgm:pt modelId="{19815E87-AF20-ED49-A379-BF26D85FB15C}" type="parTrans" cxnId="{2D150602-FB91-421A-BBEC-ABD96D863488}">
      <dgm:prSet/>
      <dgm:spPr/>
      <dgm:t>
        <a:bodyPr/>
        <a:lstStyle/>
        <a:p>
          <a:endParaRPr lang="en-US"/>
        </a:p>
      </dgm:t>
    </dgm:pt>
    <dgm:pt modelId="{8AB2C151-3E78-9A4B-BB12-089EDE0138DB}" type="sibTrans" cxnId="{2D150602-FB91-421A-BBEC-ABD96D863488}">
      <dgm:prSet/>
      <dgm:spPr/>
      <dgm:t>
        <a:bodyPr/>
        <a:lstStyle/>
        <a:p>
          <a:endParaRPr lang="en-US"/>
        </a:p>
      </dgm:t>
    </dgm:pt>
    <dgm:pt modelId="{9D95A793-20DF-FF4A-954E-5A994F653AB1}">
      <dgm:prSet custT="1"/>
      <dgm:spPr/>
      <dgm:t>
        <a:bodyPr/>
        <a:lstStyle/>
        <a:p>
          <a:r>
            <a:rPr lang="en-US" sz="1400" dirty="0"/>
            <a:t>Regulators</a:t>
          </a:r>
        </a:p>
      </dgm:t>
    </dgm:pt>
    <dgm:pt modelId="{748D7AEE-B516-964A-BA60-AFED360FAA34}" type="parTrans" cxnId="{56EEEEA6-3869-437F-A755-8972B68F4ECD}">
      <dgm:prSet/>
      <dgm:spPr/>
      <dgm:t>
        <a:bodyPr/>
        <a:lstStyle/>
        <a:p>
          <a:endParaRPr lang="en-US"/>
        </a:p>
      </dgm:t>
    </dgm:pt>
    <dgm:pt modelId="{83B23EAB-9BA5-DF4E-A04E-418094B7D72E}" type="sibTrans" cxnId="{56EEEEA6-3869-437F-A755-8972B68F4ECD}">
      <dgm:prSet/>
      <dgm:spPr/>
      <dgm:t>
        <a:bodyPr/>
        <a:lstStyle/>
        <a:p>
          <a:endParaRPr lang="en-US"/>
        </a:p>
      </dgm:t>
    </dgm:pt>
    <dgm:pt modelId="{F74452D6-5BF5-8A4C-97C5-2D57A2E44017}">
      <dgm:prSet custT="1"/>
      <dgm:spPr/>
      <dgm:t>
        <a:bodyPr/>
        <a:lstStyle/>
        <a:p>
          <a:r>
            <a:rPr lang="en-US" sz="1400" dirty="0"/>
            <a:t>Government</a:t>
          </a:r>
        </a:p>
      </dgm:t>
    </dgm:pt>
    <dgm:pt modelId="{CD436BC8-6782-044F-8670-537F4B901006}" type="parTrans" cxnId="{5C52991E-78DF-41FC-9103-80DF985EEA0B}">
      <dgm:prSet/>
      <dgm:spPr/>
      <dgm:t>
        <a:bodyPr/>
        <a:lstStyle/>
        <a:p>
          <a:endParaRPr lang="en-US"/>
        </a:p>
      </dgm:t>
    </dgm:pt>
    <dgm:pt modelId="{8FC3F4F7-2E67-7B48-ABF9-2BCE3ABCF2D8}" type="sibTrans" cxnId="{5C52991E-78DF-41FC-9103-80DF985EEA0B}">
      <dgm:prSet/>
      <dgm:spPr/>
      <dgm:t>
        <a:bodyPr/>
        <a:lstStyle/>
        <a:p>
          <a:endParaRPr lang="en-US"/>
        </a:p>
      </dgm:t>
    </dgm:pt>
    <dgm:pt modelId="{27297909-FD98-CD4A-8AF1-35CDD0B27E2B}">
      <dgm:prSet custT="1"/>
      <dgm:spPr/>
      <dgm:t>
        <a:bodyPr/>
        <a:lstStyle/>
        <a:p>
          <a:r>
            <a:rPr lang="en-US" sz="1400" dirty="0"/>
            <a:t>Investors</a:t>
          </a:r>
        </a:p>
      </dgm:t>
    </dgm:pt>
    <dgm:pt modelId="{A00F18EE-A621-B445-8611-132CFA70C9E2}" type="parTrans" cxnId="{8998AA0E-E142-4E00-BFFC-62CD603B9D46}">
      <dgm:prSet/>
      <dgm:spPr/>
      <dgm:t>
        <a:bodyPr/>
        <a:lstStyle/>
        <a:p>
          <a:endParaRPr lang="en-US"/>
        </a:p>
      </dgm:t>
    </dgm:pt>
    <dgm:pt modelId="{26A0CE0A-19BA-944C-A21F-73A622A77610}" type="sibTrans" cxnId="{8998AA0E-E142-4E00-BFFC-62CD603B9D46}">
      <dgm:prSet/>
      <dgm:spPr/>
      <dgm:t>
        <a:bodyPr/>
        <a:lstStyle/>
        <a:p>
          <a:endParaRPr lang="en-US"/>
        </a:p>
      </dgm:t>
    </dgm:pt>
    <dgm:pt modelId="{6FF360C2-16B8-2343-90A3-E2070B32DFAE}" type="pres">
      <dgm:prSet presAssocID="{6439FCBD-F0FF-024D-B819-A3EF0758CC22}" presName="Name0" presStyleCnt="0">
        <dgm:presLayoutVars>
          <dgm:chMax val="1"/>
          <dgm:dir/>
          <dgm:animLvl val="ctr"/>
          <dgm:resizeHandles val="exact"/>
        </dgm:presLayoutVars>
      </dgm:prSet>
      <dgm:spPr/>
    </dgm:pt>
    <dgm:pt modelId="{69EF20CB-0BA3-AC49-83D9-16ABCAD505CA}" type="pres">
      <dgm:prSet presAssocID="{7A204DDA-E363-B64B-99E7-7E83701FFC90}" presName="centerShape" presStyleLbl="node0" presStyleIdx="0" presStyleCnt="1"/>
      <dgm:spPr/>
    </dgm:pt>
    <dgm:pt modelId="{52CFDB07-0703-A744-828C-4D6DAFEB434D}" type="pres">
      <dgm:prSet presAssocID="{48C73367-E011-8F4E-AE22-EB58434F1D68}" presName="node" presStyleLbl="node1" presStyleIdx="0" presStyleCnt="6" custScaleX="141269" custScaleY="141269">
        <dgm:presLayoutVars>
          <dgm:bulletEnabled val="1"/>
        </dgm:presLayoutVars>
      </dgm:prSet>
      <dgm:spPr/>
    </dgm:pt>
    <dgm:pt modelId="{6F42A19F-1863-0D4A-A7B1-FBA89F898E42}" type="pres">
      <dgm:prSet presAssocID="{48C73367-E011-8F4E-AE22-EB58434F1D68}" presName="dummy" presStyleCnt="0"/>
      <dgm:spPr/>
    </dgm:pt>
    <dgm:pt modelId="{AC2B60AE-C676-8940-A88D-6A4CD6455E4B}" type="pres">
      <dgm:prSet presAssocID="{22B85F89-9D94-3F48-9CD6-8E447D468824}" presName="sibTrans" presStyleLbl="sibTrans2D1" presStyleIdx="0" presStyleCnt="6"/>
      <dgm:spPr/>
    </dgm:pt>
    <dgm:pt modelId="{6C1DC1D7-6610-D941-9597-583CE35036DE}" type="pres">
      <dgm:prSet presAssocID="{D1B20099-F0BA-A449-B49F-ADE5ACC09DEE}" presName="node" presStyleLbl="node1" presStyleIdx="1" presStyleCnt="6" custScaleX="141269" custScaleY="141269">
        <dgm:presLayoutVars>
          <dgm:bulletEnabled val="1"/>
        </dgm:presLayoutVars>
      </dgm:prSet>
      <dgm:spPr/>
    </dgm:pt>
    <dgm:pt modelId="{69B37FAA-FAEC-2342-9C06-E87B1C2E5D16}" type="pres">
      <dgm:prSet presAssocID="{D1B20099-F0BA-A449-B49F-ADE5ACC09DEE}" presName="dummy" presStyleCnt="0"/>
      <dgm:spPr/>
    </dgm:pt>
    <dgm:pt modelId="{DECD19EF-9B4C-0049-82A4-0270E62708F5}" type="pres">
      <dgm:prSet presAssocID="{37427C36-AD73-EC40-A366-223844301426}" presName="sibTrans" presStyleLbl="sibTrans2D1" presStyleIdx="1" presStyleCnt="6"/>
      <dgm:spPr/>
    </dgm:pt>
    <dgm:pt modelId="{70ECE705-4AB0-B245-B26E-2D0CA702DE42}" type="pres">
      <dgm:prSet presAssocID="{1A770013-B5DA-4D4A-9DFF-EB976F912F7A}" presName="node" presStyleLbl="node1" presStyleIdx="2" presStyleCnt="6" custScaleX="141269" custScaleY="141269">
        <dgm:presLayoutVars>
          <dgm:bulletEnabled val="1"/>
        </dgm:presLayoutVars>
      </dgm:prSet>
      <dgm:spPr/>
    </dgm:pt>
    <dgm:pt modelId="{4E8F76B0-21E9-3949-87BF-80F87679FE61}" type="pres">
      <dgm:prSet presAssocID="{1A770013-B5DA-4D4A-9DFF-EB976F912F7A}" presName="dummy" presStyleCnt="0"/>
      <dgm:spPr/>
    </dgm:pt>
    <dgm:pt modelId="{4FC0574F-8088-1D48-AB58-42C2FA0A23F2}" type="pres">
      <dgm:prSet presAssocID="{8AB2C151-3E78-9A4B-BB12-089EDE0138DB}" presName="sibTrans" presStyleLbl="sibTrans2D1" presStyleIdx="2" presStyleCnt="6"/>
      <dgm:spPr/>
    </dgm:pt>
    <dgm:pt modelId="{21AD159F-B6EA-3547-A68B-95ACB00C6DE9}" type="pres">
      <dgm:prSet presAssocID="{9D95A793-20DF-FF4A-954E-5A994F653AB1}" presName="node" presStyleLbl="node1" presStyleIdx="3" presStyleCnt="6" custScaleX="141269" custScaleY="141269">
        <dgm:presLayoutVars>
          <dgm:bulletEnabled val="1"/>
        </dgm:presLayoutVars>
      </dgm:prSet>
      <dgm:spPr/>
    </dgm:pt>
    <dgm:pt modelId="{16573534-0FF3-2241-BF05-FEE6B18C0B68}" type="pres">
      <dgm:prSet presAssocID="{9D95A793-20DF-FF4A-954E-5A994F653AB1}" presName="dummy" presStyleCnt="0"/>
      <dgm:spPr/>
    </dgm:pt>
    <dgm:pt modelId="{31404821-A75F-F849-BC1F-5D30EFFD92BE}" type="pres">
      <dgm:prSet presAssocID="{83B23EAB-9BA5-DF4E-A04E-418094B7D72E}" presName="sibTrans" presStyleLbl="sibTrans2D1" presStyleIdx="3" presStyleCnt="6"/>
      <dgm:spPr/>
    </dgm:pt>
    <dgm:pt modelId="{F8BD847B-21D3-AA48-9A89-9DD8755B3B11}" type="pres">
      <dgm:prSet presAssocID="{F74452D6-5BF5-8A4C-97C5-2D57A2E44017}" presName="node" presStyleLbl="node1" presStyleIdx="4" presStyleCnt="6" custScaleX="141269" custScaleY="141269">
        <dgm:presLayoutVars>
          <dgm:bulletEnabled val="1"/>
        </dgm:presLayoutVars>
      </dgm:prSet>
      <dgm:spPr/>
    </dgm:pt>
    <dgm:pt modelId="{87DDCDFB-8717-364A-9691-4C9C780D9531}" type="pres">
      <dgm:prSet presAssocID="{F74452D6-5BF5-8A4C-97C5-2D57A2E44017}" presName="dummy" presStyleCnt="0"/>
      <dgm:spPr/>
    </dgm:pt>
    <dgm:pt modelId="{327032D4-942B-3E41-9815-D5E023F4114A}" type="pres">
      <dgm:prSet presAssocID="{8FC3F4F7-2E67-7B48-ABF9-2BCE3ABCF2D8}" presName="sibTrans" presStyleLbl="sibTrans2D1" presStyleIdx="4" presStyleCnt="6"/>
      <dgm:spPr/>
    </dgm:pt>
    <dgm:pt modelId="{9FCEE5F0-0F0F-2749-943D-4125ED5E2724}" type="pres">
      <dgm:prSet presAssocID="{27297909-FD98-CD4A-8AF1-35CDD0B27E2B}" presName="node" presStyleLbl="node1" presStyleIdx="5" presStyleCnt="6" custScaleX="141269" custScaleY="141269">
        <dgm:presLayoutVars>
          <dgm:bulletEnabled val="1"/>
        </dgm:presLayoutVars>
      </dgm:prSet>
      <dgm:spPr/>
    </dgm:pt>
    <dgm:pt modelId="{3C561543-BC29-DD41-947C-3DF53D3EDF7D}" type="pres">
      <dgm:prSet presAssocID="{27297909-FD98-CD4A-8AF1-35CDD0B27E2B}" presName="dummy" presStyleCnt="0"/>
      <dgm:spPr/>
    </dgm:pt>
    <dgm:pt modelId="{683AE6F8-F487-3C43-9073-313520652466}" type="pres">
      <dgm:prSet presAssocID="{26A0CE0A-19BA-944C-A21F-73A622A77610}" presName="sibTrans" presStyleLbl="sibTrans2D1" presStyleIdx="5" presStyleCnt="6"/>
      <dgm:spPr/>
    </dgm:pt>
  </dgm:ptLst>
  <dgm:cxnLst>
    <dgm:cxn modelId="{2D150602-FB91-421A-BBEC-ABD96D863488}" srcId="{7A204DDA-E363-B64B-99E7-7E83701FFC90}" destId="{1A770013-B5DA-4D4A-9DFF-EB976F912F7A}" srcOrd="2" destOrd="0" parTransId="{19815E87-AF20-ED49-A379-BF26D85FB15C}" sibTransId="{8AB2C151-3E78-9A4B-BB12-089EDE0138DB}"/>
    <dgm:cxn modelId="{8998AA0E-E142-4E00-BFFC-62CD603B9D46}" srcId="{7A204DDA-E363-B64B-99E7-7E83701FFC90}" destId="{27297909-FD98-CD4A-8AF1-35CDD0B27E2B}" srcOrd="5" destOrd="0" parTransId="{A00F18EE-A621-B445-8611-132CFA70C9E2}" sibTransId="{26A0CE0A-19BA-944C-A21F-73A622A77610}"/>
    <dgm:cxn modelId="{5C52991E-78DF-41FC-9103-80DF985EEA0B}" srcId="{7A204DDA-E363-B64B-99E7-7E83701FFC90}" destId="{F74452D6-5BF5-8A4C-97C5-2D57A2E44017}" srcOrd="4" destOrd="0" parTransId="{CD436BC8-6782-044F-8670-537F4B901006}" sibTransId="{8FC3F4F7-2E67-7B48-ABF9-2BCE3ABCF2D8}"/>
    <dgm:cxn modelId="{D222D62E-258D-4259-BA2C-26102552A52D}" type="presOf" srcId="{F74452D6-5BF5-8A4C-97C5-2D57A2E44017}" destId="{F8BD847B-21D3-AA48-9A89-9DD8755B3B11}" srcOrd="0" destOrd="0" presId="urn:microsoft.com/office/officeart/2005/8/layout/radial6"/>
    <dgm:cxn modelId="{0D285A33-60A2-4E91-A437-86E725855C1B}" type="presOf" srcId="{6439FCBD-F0FF-024D-B819-A3EF0758CC22}" destId="{6FF360C2-16B8-2343-90A3-E2070B32DFAE}" srcOrd="0" destOrd="0" presId="urn:microsoft.com/office/officeart/2005/8/layout/radial6"/>
    <dgm:cxn modelId="{4970F033-69EC-421C-A00F-D1A557075908}" type="presOf" srcId="{83B23EAB-9BA5-DF4E-A04E-418094B7D72E}" destId="{31404821-A75F-F849-BC1F-5D30EFFD92BE}" srcOrd="0" destOrd="0" presId="urn:microsoft.com/office/officeart/2005/8/layout/radial6"/>
    <dgm:cxn modelId="{D3957937-3376-4895-B702-69E4DC0D13B3}" type="presOf" srcId="{48C73367-E011-8F4E-AE22-EB58434F1D68}" destId="{52CFDB07-0703-A744-828C-4D6DAFEB434D}" srcOrd="0" destOrd="0" presId="urn:microsoft.com/office/officeart/2005/8/layout/radial6"/>
    <dgm:cxn modelId="{ABC02240-CE71-4852-A7FB-349DEDD8B763}" type="presOf" srcId="{7A204DDA-E363-B64B-99E7-7E83701FFC90}" destId="{69EF20CB-0BA3-AC49-83D9-16ABCAD505CA}" srcOrd="0" destOrd="0" presId="urn:microsoft.com/office/officeart/2005/8/layout/radial6"/>
    <dgm:cxn modelId="{31CD825B-E47A-4B75-AD0E-C9833B19FCF5}" srcId="{7A204DDA-E363-B64B-99E7-7E83701FFC90}" destId="{D1B20099-F0BA-A449-B49F-ADE5ACC09DEE}" srcOrd="1" destOrd="0" parTransId="{7D0D522D-8212-044F-A1FC-567827EF99E9}" sibTransId="{37427C36-AD73-EC40-A366-223844301426}"/>
    <dgm:cxn modelId="{ECA5F574-25AA-4DB9-93C8-9817D41EAB40}" type="presOf" srcId="{9D95A793-20DF-FF4A-954E-5A994F653AB1}" destId="{21AD159F-B6EA-3547-A68B-95ACB00C6DE9}" srcOrd="0" destOrd="0" presId="urn:microsoft.com/office/officeart/2005/8/layout/radial6"/>
    <dgm:cxn modelId="{E71F337F-89CA-4EE8-9C18-632F031923A0}" type="presOf" srcId="{D1B20099-F0BA-A449-B49F-ADE5ACC09DEE}" destId="{6C1DC1D7-6610-D941-9597-583CE35036DE}" srcOrd="0" destOrd="0" presId="urn:microsoft.com/office/officeart/2005/8/layout/radial6"/>
    <dgm:cxn modelId="{7B2E6C8E-48A2-49CF-B0E2-AF72DCF8BC49}" type="presOf" srcId="{37427C36-AD73-EC40-A366-223844301426}" destId="{DECD19EF-9B4C-0049-82A4-0270E62708F5}" srcOrd="0" destOrd="0" presId="urn:microsoft.com/office/officeart/2005/8/layout/radial6"/>
    <dgm:cxn modelId="{6EBFF49B-E835-DF49-8D15-8E38772347D1}" srcId="{6439FCBD-F0FF-024D-B819-A3EF0758CC22}" destId="{7C9EFC0F-CA77-D74C-A11B-F5BFAF982B40}" srcOrd="2" destOrd="0" parTransId="{1D47BE25-EA72-8243-B041-1902B073F1E3}" sibTransId="{A351493F-195B-C04D-9A5F-7C4D72C3DE17}"/>
    <dgm:cxn modelId="{56EEEEA6-3869-437F-A755-8972B68F4ECD}" srcId="{7A204DDA-E363-B64B-99E7-7E83701FFC90}" destId="{9D95A793-20DF-FF4A-954E-5A994F653AB1}" srcOrd="3" destOrd="0" parTransId="{748D7AEE-B516-964A-BA60-AFED360FAA34}" sibTransId="{83B23EAB-9BA5-DF4E-A04E-418094B7D72E}"/>
    <dgm:cxn modelId="{991C4DAC-23FC-4529-8275-09D2E21E493F}" type="presOf" srcId="{22B85F89-9D94-3F48-9CD6-8E447D468824}" destId="{AC2B60AE-C676-8940-A88D-6A4CD6455E4B}" srcOrd="0" destOrd="0" presId="urn:microsoft.com/office/officeart/2005/8/layout/radial6"/>
    <dgm:cxn modelId="{E5FC58B4-9AB4-F74B-8B09-3AB5FD5209F4}" srcId="{6439FCBD-F0FF-024D-B819-A3EF0758CC22}" destId="{7A204DDA-E363-B64B-99E7-7E83701FFC90}" srcOrd="0" destOrd="0" parTransId="{F89A7BF4-BF01-E74D-8DCC-1EC8D802FA9D}" sibTransId="{7C77C494-840E-F648-912B-B07AB40A8DE5}"/>
    <dgm:cxn modelId="{5CCA82BB-EC4E-4429-AAE0-C1EE4C8A18A1}" srcId="{7A204DDA-E363-B64B-99E7-7E83701FFC90}" destId="{48C73367-E011-8F4E-AE22-EB58434F1D68}" srcOrd="0" destOrd="0" parTransId="{D76E0174-5CB8-C44B-B30C-123E07C413B3}" sibTransId="{22B85F89-9D94-3F48-9CD6-8E447D468824}"/>
    <dgm:cxn modelId="{8F4658C9-794F-440A-A8A9-A8EA189303E4}" type="presOf" srcId="{8AB2C151-3E78-9A4B-BB12-089EDE0138DB}" destId="{4FC0574F-8088-1D48-AB58-42C2FA0A23F2}" srcOrd="0" destOrd="0" presId="urn:microsoft.com/office/officeart/2005/8/layout/radial6"/>
    <dgm:cxn modelId="{B7F564CC-16C1-44BE-B483-87281D2A5A54}" type="presOf" srcId="{8FC3F4F7-2E67-7B48-ABF9-2BCE3ABCF2D8}" destId="{327032D4-942B-3E41-9815-D5E023F4114A}" srcOrd="0" destOrd="0" presId="urn:microsoft.com/office/officeart/2005/8/layout/radial6"/>
    <dgm:cxn modelId="{E196EBD1-96C1-4CFB-81E1-6EA23784A0ED}" type="presOf" srcId="{27297909-FD98-CD4A-8AF1-35CDD0B27E2B}" destId="{9FCEE5F0-0F0F-2749-943D-4125ED5E2724}" srcOrd="0" destOrd="0" presId="urn:microsoft.com/office/officeart/2005/8/layout/radial6"/>
    <dgm:cxn modelId="{22821AE4-C364-4B30-BB53-05ED3520C95C}" type="presOf" srcId="{26A0CE0A-19BA-944C-A21F-73A622A77610}" destId="{683AE6F8-F487-3C43-9073-313520652466}" srcOrd="0" destOrd="0" presId="urn:microsoft.com/office/officeart/2005/8/layout/radial6"/>
    <dgm:cxn modelId="{6E468EEB-5F37-4081-B13E-1F003E0BC986}" type="presOf" srcId="{1A770013-B5DA-4D4A-9DFF-EB976F912F7A}" destId="{70ECE705-4AB0-B245-B26E-2D0CA702DE42}" srcOrd="0" destOrd="0" presId="urn:microsoft.com/office/officeart/2005/8/layout/radial6"/>
    <dgm:cxn modelId="{EA6D96F4-D662-1C40-9991-2BD28921BB09}" srcId="{6439FCBD-F0FF-024D-B819-A3EF0758CC22}" destId="{5B52C4C4-73B7-DC4F-93DA-3D97A71B293A}" srcOrd="1" destOrd="0" parTransId="{BF529287-49FA-F14A-9496-40B0E940B537}" sibTransId="{A5042B40-57B2-7E41-8415-440EA9A99A28}"/>
    <dgm:cxn modelId="{9997CC72-3F3E-4D3A-A432-189B8935168E}" type="presParOf" srcId="{6FF360C2-16B8-2343-90A3-E2070B32DFAE}" destId="{69EF20CB-0BA3-AC49-83D9-16ABCAD505CA}" srcOrd="0" destOrd="0" presId="urn:microsoft.com/office/officeart/2005/8/layout/radial6"/>
    <dgm:cxn modelId="{2D6A61F6-8633-4511-8CD8-FF1BCCF0E72F}" type="presParOf" srcId="{6FF360C2-16B8-2343-90A3-E2070B32DFAE}" destId="{52CFDB07-0703-A744-828C-4D6DAFEB434D}" srcOrd="1" destOrd="0" presId="urn:microsoft.com/office/officeart/2005/8/layout/radial6"/>
    <dgm:cxn modelId="{F82ED071-B2AD-4E44-97B3-5020C194B637}" type="presParOf" srcId="{6FF360C2-16B8-2343-90A3-E2070B32DFAE}" destId="{6F42A19F-1863-0D4A-A7B1-FBA89F898E42}" srcOrd="2" destOrd="0" presId="urn:microsoft.com/office/officeart/2005/8/layout/radial6"/>
    <dgm:cxn modelId="{70951CE5-41F9-418D-A784-15371CA29FC7}" type="presParOf" srcId="{6FF360C2-16B8-2343-90A3-E2070B32DFAE}" destId="{AC2B60AE-C676-8940-A88D-6A4CD6455E4B}" srcOrd="3" destOrd="0" presId="urn:microsoft.com/office/officeart/2005/8/layout/radial6"/>
    <dgm:cxn modelId="{B9D136FC-2DA7-4ED4-B727-6A77A374AE4D}" type="presParOf" srcId="{6FF360C2-16B8-2343-90A3-E2070B32DFAE}" destId="{6C1DC1D7-6610-D941-9597-583CE35036DE}" srcOrd="4" destOrd="0" presId="urn:microsoft.com/office/officeart/2005/8/layout/radial6"/>
    <dgm:cxn modelId="{74F79569-DE54-484A-85AC-12F75C516078}" type="presParOf" srcId="{6FF360C2-16B8-2343-90A3-E2070B32DFAE}" destId="{69B37FAA-FAEC-2342-9C06-E87B1C2E5D16}" srcOrd="5" destOrd="0" presId="urn:microsoft.com/office/officeart/2005/8/layout/radial6"/>
    <dgm:cxn modelId="{6ECE0A47-09E1-4B3F-8276-106FAC995040}" type="presParOf" srcId="{6FF360C2-16B8-2343-90A3-E2070B32DFAE}" destId="{DECD19EF-9B4C-0049-82A4-0270E62708F5}" srcOrd="6" destOrd="0" presId="urn:microsoft.com/office/officeart/2005/8/layout/radial6"/>
    <dgm:cxn modelId="{F5BE7183-CB25-4041-A888-F16DA66264FE}" type="presParOf" srcId="{6FF360C2-16B8-2343-90A3-E2070B32DFAE}" destId="{70ECE705-4AB0-B245-B26E-2D0CA702DE42}" srcOrd="7" destOrd="0" presId="urn:microsoft.com/office/officeart/2005/8/layout/radial6"/>
    <dgm:cxn modelId="{19154AF9-8044-40E0-8084-ACF7B3C3442A}" type="presParOf" srcId="{6FF360C2-16B8-2343-90A3-E2070B32DFAE}" destId="{4E8F76B0-21E9-3949-87BF-80F87679FE61}" srcOrd="8" destOrd="0" presId="urn:microsoft.com/office/officeart/2005/8/layout/radial6"/>
    <dgm:cxn modelId="{D4371A52-E49A-403A-811A-8245A5FDEDC2}" type="presParOf" srcId="{6FF360C2-16B8-2343-90A3-E2070B32DFAE}" destId="{4FC0574F-8088-1D48-AB58-42C2FA0A23F2}" srcOrd="9" destOrd="0" presId="urn:microsoft.com/office/officeart/2005/8/layout/radial6"/>
    <dgm:cxn modelId="{AC9EF3AD-B8C1-48D7-88C8-508BB5FA3E0F}" type="presParOf" srcId="{6FF360C2-16B8-2343-90A3-E2070B32DFAE}" destId="{21AD159F-B6EA-3547-A68B-95ACB00C6DE9}" srcOrd="10" destOrd="0" presId="urn:microsoft.com/office/officeart/2005/8/layout/radial6"/>
    <dgm:cxn modelId="{CEE3E6AC-795A-47CB-B918-0862C189A27B}" type="presParOf" srcId="{6FF360C2-16B8-2343-90A3-E2070B32DFAE}" destId="{16573534-0FF3-2241-BF05-FEE6B18C0B68}" srcOrd="11" destOrd="0" presId="urn:microsoft.com/office/officeart/2005/8/layout/radial6"/>
    <dgm:cxn modelId="{790480A1-4234-425F-A5EE-224A58A1A468}" type="presParOf" srcId="{6FF360C2-16B8-2343-90A3-E2070B32DFAE}" destId="{31404821-A75F-F849-BC1F-5D30EFFD92BE}" srcOrd="12" destOrd="0" presId="urn:microsoft.com/office/officeart/2005/8/layout/radial6"/>
    <dgm:cxn modelId="{4B0B8B87-8790-4A1B-96E9-292D5727EEF4}" type="presParOf" srcId="{6FF360C2-16B8-2343-90A3-E2070B32DFAE}" destId="{F8BD847B-21D3-AA48-9A89-9DD8755B3B11}" srcOrd="13" destOrd="0" presId="urn:microsoft.com/office/officeart/2005/8/layout/radial6"/>
    <dgm:cxn modelId="{61466EC5-2038-4029-870E-B1F8626BDB77}" type="presParOf" srcId="{6FF360C2-16B8-2343-90A3-E2070B32DFAE}" destId="{87DDCDFB-8717-364A-9691-4C9C780D9531}" srcOrd="14" destOrd="0" presId="urn:microsoft.com/office/officeart/2005/8/layout/radial6"/>
    <dgm:cxn modelId="{B552A5F7-CCA7-4803-BECD-1E3940C2A183}" type="presParOf" srcId="{6FF360C2-16B8-2343-90A3-E2070B32DFAE}" destId="{327032D4-942B-3E41-9815-D5E023F4114A}" srcOrd="15" destOrd="0" presId="urn:microsoft.com/office/officeart/2005/8/layout/radial6"/>
    <dgm:cxn modelId="{28011F6A-1EA1-4BCE-BC6E-D01A6B97D6D8}" type="presParOf" srcId="{6FF360C2-16B8-2343-90A3-E2070B32DFAE}" destId="{9FCEE5F0-0F0F-2749-943D-4125ED5E2724}" srcOrd="16" destOrd="0" presId="urn:microsoft.com/office/officeart/2005/8/layout/radial6"/>
    <dgm:cxn modelId="{D2EB1CF1-2838-43E5-A80A-CE9F7D29DBAB}" type="presParOf" srcId="{6FF360C2-16B8-2343-90A3-E2070B32DFAE}" destId="{3C561543-BC29-DD41-947C-3DF53D3EDF7D}" srcOrd="17" destOrd="0" presId="urn:microsoft.com/office/officeart/2005/8/layout/radial6"/>
    <dgm:cxn modelId="{DB8A9E7B-36D0-4342-9A24-D02D5A8F681F}" type="presParOf" srcId="{6FF360C2-16B8-2343-90A3-E2070B32DFAE}" destId="{683AE6F8-F487-3C43-9073-31352065246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E6F8-F487-3C43-9073-313520652466}">
      <dsp:nvSpPr>
        <dsp:cNvPr id="0" name=""/>
        <dsp:cNvSpPr/>
      </dsp:nvSpPr>
      <dsp:spPr>
        <a:xfrm>
          <a:off x="2121307" y="466378"/>
          <a:ext cx="3188884" cy="3188884"/>
        </a:xfrm>
        <a:prstGeom prst="blockArc">
          <a:avLst>
            <a:gd name="adj1" fmla="val 12600000"/>
            <a:gd name="adj2" fmla="val 162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032D4-942B-3E41-9815-D5E023F4114A}">
      <dsp:nvSpPr>
        <dsp:cNvPr id="0" name=""/>
        <dsp:cNvSpPr/>
      </dsp:nvSpPr>
      <dsp:spPr>
        <a:xfrm>
          <a:off x="2121307" y="466378"/>
          <a:ext cx="3188884" cy="3188884"/>
        </a:xfrm>
        <a:prstGeom prst="blockArc">
          <a:avLst>
            <a:gd name="adj1" fmla="val 9000000"/>
            <a:gd name="adj2" fmla="val 126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404821-A75F-F849-BC1F-5D30EFFD92BE}">
      <dsp:nvSpPr>
        <dsp:cNvPr id="0" name=""/>
        <dsp:cNvSpPr/>
      </dsp:nvSpPr>
      <dsp:spPr>
        <a:xfrm>
          <a:off x="2121307" y="466378"/>
          <a:ext cx="3188884" cy="3188884"/>
        </a:xfrm>
        <a:prstGeom prst="blockArc">
          <a:avLst>
            <a:gd name="adj1" fmla="val 5400000"/>
            <a:gd name="adj2" fmla="val 90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C0574F-8088-1D48-AB58-42C2FA0A23F2}">
      <dsp:nvSpPr>
        <dsp:cNvPr id="0" name=""/>
        <dsp:cNvSpPr/>
      </dsp:nvSpPr>
      <dsp:spPr>
        <a:xfrm>
          <a:off x="2121307" y="466378"/>
          <a:ext cx="3188884" cy="3188884"/>
        </a:xfrm>
        <a:prstGeom prst="blockArc">
          <a:avLst>
            <a:gd name="adj1" fmla="val 1800000"/>
            <a:gd name="adj2" fmla="val 54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D19EF-9B4C-0049-82A4-0270E62708F5}">
      <dsp:nvSpPr>
        <dsp:cNvPr id="0" name=""/>
        <dsp:cNvSpPr/>
      </dsp:nvSpPr>
      <dsp:spPr>
        <a:xfrm>
          <a:off x="2121307" y="466378"/>
          <a:ext cx="3188884" cy="3188884"/>
        </a:xfrm>
        <a:prstGeom prst="blockArc">
          <a:avLst>
            <a:gd name="adj1" fmla="val 19800000"/>
            <a:gd name="adj2" fmla="val 1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2B60AE-C676-8940-A88D-6A4CD6455E4B}">
      <dsp:nvSpPr>
        <dsp:cNvPr id="0" name=""/>
        <dsp:cNvSpPr/>
      </dsp:nvSpPr>
      <dsp:spPr>
        <a:xfrm>
          <a:off x="2121307" y="466378"/>
          <a:ext cx="3188884" cy="3188884"/>
        </a:xfrm>
        <a:prstGeom prst="blockArc">
          <a:avLst>
            <a:gd name="adj1" fmla="val 16200000"/>
            <a:gd name="adj2" fmla="val 19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F20CB-0BA3-AC49-83D9-16ABCAD505CA}">
      <dsp:nvSpPr>
        <dsp:cNvPr id="0" name=""/>
        <dsp:cNvSpPr/>
      </dsp:nvSpPr>
      <dsp:spPr>
        <a:xfrm>
          <a:off x="2999996" y="1345067"/>
          <a:ext cx="1431507" cy="1431507"/>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Regulatory Framework</a:t>
          </a:r>
        </a:p>
      </dsp:txBody>
      <dsp:txXfrm>
        <a:off x="3209635" y="1554706"/>
        <a:ext cx="1012229" cy="1012229"/>
      </dsp:txXfrm>
    </dsp:sp>
    <dsp:sp modelId="{52CFDB07-0703-A744-828C-4D6DAFEB434D}">
      <dsp:nvSpPr>
        <dsp:cNvPr id="0" name=""/>
        <dsp:cNvSpPr/>
      </dsp:nvSpPr>
      <dsp:spPr>
        <a:xfrm>
          <a:off x="3007953" y="-205343"/>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Customers</a:t>
          </a:r>
        </a:p>
      </dsp:txBody>
      <dsp:txXfrm>
        <a:off x="3215262" y="1966"/>
        <a:ext cx="1000975" cy="1000975"/>
      </dsp:txXfrm>
    </dsp:sp>
    <dsp:sp modelId="{6C1DC1D7-6610-D941-9597-583CE35036DE}">
      <dsp:nvSpPr>
        <dsp:cNvPr id="0" name=""/>
        <dsp:cNvSpPr/>
      </dsp:nvSpPr>
      <dsp:spPr>
        <a:xfrm>
          <a:off x="4357539" y="573840"/>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Developers</a:t>
          </a:r>
          <a:endParaRPr lang="en-US" sz="1100" kern="1200" dirty="0"/>
        </a:p>
      </dsp:txBody>
      <dsp:txXfrm>
        <a:off x="4564848" y="781149"/>
        <a:ext cx="1000975" cy="1000975"/>
      </dsp:txXfrm>
    </dsp:sp>
    <dsp:sp modelId="{70ECE705-4AB0-B245-B26E-2D0CA702DE42}">
      <dsp:nvSpPr>
        <dsp:cNvPr id="0" name=""/>
        <dsp:cNvSpPr/>
      </dsp:nvSpPr>
      <dsp:spPr>
        <a:xfrm>
          <a:off x="4357539" y="2132208"/>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Public &amp; NGOs</a:t>
          </a:r>
        </a:p>
      </dsp:txBody>
      <dsp:txXfrm>
        <a:off x="4564848" y="2339517"/>
        <a:ext cx="1000975" cy="1000975"/>
      </dsp:txXfrm>
    </dsp:sp>
    <dsp:sp modelId="{21AD159F-B6EA-3547-A68B-95ACB00C6DE9}">
      <dsp:nvSpPr>
        <dsp:cNvPr id="0" name=""/>
        <dsp:cNvSpPr/>
      </dsp:nvSpPr>
      <dsp:spPr>
        <a:xfrm>
          <a:off x="3007953" y="2911392"/>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Regulators</a:t>
          </a:r>
        </a:p>
      </dsp:txBody>
      <dsp:txXfrm>
        <a:off x="3215262" y="3118701"/>
        <a:ext cx="1000975" cy="1000975"/>
      </dsp:txXfrm>
    </dsp:sp>
    <dsp:sp modelId="{F8BD847B-21D3-AA48-9A89-9DD8755B3B11}">
      <dsp:nvSpPr>
        <dsp:cNvPr id="0" name=""/>
        <dsp:cNvSpPr/>
      </dsp:nvSpPr>
      <dsp:spPr>
        <a:xfrm>
          <a:off x="1658367" y="2132208"/>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Government</a:t>
          </a:r>
        </a:p>
      </dsp:txBody>
      <dsp:txXfrm>
        <a:off x="1865676" y="2339517"/>
        <a:ext cx="1000975" cy="1000975"/>
      </dsp:txXfrm>
    </dsp:sp>
    <dsp:sp modelId="{9FCEE5F0-0F0F-2749-943D-4125ED5E2724}">
      <dsp:nvSpPr>
        <dsp:cNvPr id="0" name=""/>
        <dsp:cNvSpPr/>
      </dsp:nvSpPr>
      <dsp:spPr>
        <a:xfrm>
          <a:off x="1658367" y="573840"/>
          <a:ext cx="1415593" cy="1415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Investors</a:t>
          </a:r>
        </a:p>
      </dsp:txBody>
      <dsp:txXfrm>
        <a:off x="1865676" y="781149"/>
        <a:ext cx="1000975" cy="10009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A4C09-2D6B-CA4B-B5FF-7E08CE7460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DB4B80-3455-274F-9485-7CCEDC3981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472118-F615-594D-8E1E-AA2A05284752}" type="datetimeFigureOut">
              <a:rPr lang="en-US" smtClean="0"/>
              <a:t>6/8/2025</a:t>
            </a:fld>
            <a:endParaRPr lang="en-US"/>
          </a:p>
        </p:txBody>
      </p:sp>
      <p:sp>
        <p:nvSpPr>
          <p:cNvPr id="4" name="Footer Placeholder 3">
            <a:extLst>
              <a:ext uri="{FF2B5EF4-FFF2-40B4-BE49-F238E27FC236}">
                <a16:creationId xmlns:a16="http://schemas.microsoft.com/office/drawing/2014/main" id="{F6ADA4FD-9086-3341-A748-98AF28654E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1B5CB5-2113-3F4A-9A50-4C47D820B5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5643DA-9B1E-734D-8147-9BB12A7639FB}" type="slidenum">
              <a:rPr lang="en-US" smtClean="0"/>
              <a:t>‹#›</a:t>
            </a:fld>
            <a:endParaRPr lang="en-US"/>
          </a:p>
        </p:txBody>
      </p:sp>
    </p:spTree>
    <p:extLst>
      <p:ext uri="{BB962C8B-B14F-4D97-AF65-F5344CB8AC3E}">
        <p14:creationId xmlns:p14="http://schemas.microsoft.com/office/powerpoint/2010/main" val="155323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C5507-1844-F445-9F1F-53256068D2EC}" type="datetimeFigureOut">
              <a:rPr lang="en-US" smtClean="0"/>
              <a:t>6/8/2025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BC40D-9ECE-1F4D-8FC5-37332CB16FC6}" type="slidenum">
              <a:rPr lang="en-US" smtClean="0"/>
              <a:t>‹#›</a:t>
            </a:fld>
            <a:endParaRPr lang="en-US"/>
          </a:p>
        </p:txBody>
      </p:sp>
    </p:spTree>
    <p:extLst>
      <p:ext uri="{BB962C8B-B14F-4D97-AF65-F5344CB8AC3E}">
        <p14:creationId xmlns:p14="http://schemas.microsoft.com/office/powerpoint/2010/main" val="428237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7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1DA8-F1E0-BA4E-9E45-77CA5F7C6488}"/>
              </a:ext>
            </a:extLst>
          </p:cNvPr>
          <p:cNvSpPr>
            <a:spLocks noGrp="1"/>
          </p:cNvSpPr>
          <p:nvPr>
            <p:ph type="ctrTitle" hasCustomPrompt="1"/>
          </p:nvPr>
        </p:nvSpPr>
        <p:spPr>
          <a:xfrm>
            <a:off x="914400" y="2865960"/>
            <a:ext cx="8690833" cy="1797480"/>
          </a:xfrm>
          <a:prstGeom prst="rect">
            <a:avLst/>
          </a:prstGeom>
        </p:spPr>
        <p:txBody>
          <a:bodyPr lIns="0" tIns="0" rIns="0" bIns="0" anchor="b" anchorCtr="0">
            <a:spAutoFit/>
          </a:bodyPr>
          <a:lstStyle>
            <a:lvl1pPr algn="l">
              <a:lnSpc>
                <a:spcPts val="7000"/>
              </a:lnSpc>
              <a:defRPr sz="6400" b="0">
                <a:solidFill>
                  <a:schemeClr val="bg1"/>
                </a:solidFill>
                <a:latin typeface="Helvetica" pitchFamily="2" charset="0"/>
                <a:cs typeface="Times New Roman" panose="02020603050405020304" pitchFamily="18" charset="0"/>
              </a:defRPr>
            </a:lvl1pPr>
          </a:lstStyle>
          <a:p>
            <a:r>
              <a:rPr lang="en-US" dirty="0"/>
              <a:t>Introduction to</a:t>
            </a:r>
            <a:br>
              <a:rPr lang="en-US" dirty="0"/>
            </a:br>
            <a:r>
              <a:rPr lang="en-US" dirty="0"/>
              <a:t>Clean Air Task Force</a:t>
            </a:r>
          </a:p>
        </p:txBody>
      </p:sp>
      <p:sp>
        <p:nvSpPr>
          <p:cNvPr id="15" name="Text Placeholder 14">
            <a:extLst>
              <a:ext uri="{FF2B5EF4-FFF2-40B4-BE49-F238E27FC236}">
                <a16:creationId xmlns:a16="http://schemas.microsoft.com/office/drawing/2014/main" id="{8F40F963-411D-EC4A-A2DB-EE443243E367}"/>
              </a:ext>
            </a:extLst>
          </p:cNvPr>
          <p:cNvSpPr>
            <a:spLocks noGrp="1"/>
          </p:cNvSpPr>
          <p:nvPr>
            <p:ph type="body" sz="quarter" idx="11" hasCustomPrompt="1"/>
          </p:nvPr>
        </p:nvSpPr>
        <p:spPr>
          <a:xfrm>
            <a:off x="914399" y="5825659"/>
            <a:ext cx="8690832" cy="229358"/>
          </a:xfrm>
        </p:spPr>
        <p:txBody>
          <a:bodyPr lIns="0" tIns="0" rIns="0" bIns="0" anchor="b" anchorCtr="0">
            <a:spAutoFit/>
          </a:bodyPr>
          <a:lstStyle>
            <a:lvl1pPr marL="0" indent="0">
              <a:lnSpc>
                <a:spcPct val="150000"/>
              </a:lnSpc>
              <a:spcBef>
                <a:spcPts val="0"/>
              </a:spcBef>
              <a:buNone/>
              <a:defRPr sz="1100" b="0" i="0">
                <a:solidFill>
                  <a:schemeClr val="bg1"/>
                </a:solidFill>
                <a:latin typeface="Helvetica" pitchFamily="2" charset="0"/>
              </a:defRPr>
            </a:lvl1pPr>
          </a:lstStyle>
          <a:p>
            <a:pPr lvl="0"/>
            <a:r>
              <a:rPr lang="en-US" dirty="0"/>
              <a:t>Optional Disclaimer Text</a:t>
            </a:r>
          </a:p>
        </p:txBody>
      </p:sp>
      <p:sp>
        <p:nvSpPr>
          <p:cNvPr id="18" name="Text Placeholder 17">
            <a:extLst>
              <a:ext uri="{FF2B5EF4-FFF2-40B4-BE49-F238E27FC236}">
                <a16:creationId xmlns:a16="http://schemas.microsoft.com/office/drawing/2014/main" id="{1D29CAC6-AF1F-A644-8D5E-BFDB8493276D}"/>
              </a:ext>
            </a:extLst>
          </p:cNvPr>
          <p:cNvSpPr>
            <a:spLocks noGrp="1"/>
          </p:cNvSpPr>
          <p:nvPr>
            <p:ph type="body" sz="quarter" idx="12" hasCustomPrompt="1"/>
          </p:nvPr>
        </p:nvSpPr>
        <p:spPr>
          <a:xfrm>
            <a:off x="914400" y="4941962"/>
            <a:ext cx="8690832" cy="431704"/>
          </a:xfrm>
        </p:spPr>
        <p:txBody>
          <a:bodyPr lIns="0" tIns="0" rIns="0" bIns="0">
            <a:spAutoFit/>
          </a:bodyPr>
          <a:lstStyle>
            <a:lvl1pPr marL="0" indent="0">
              <a:lnSpc>
                <a:spcPct val="110000"/>
              </a:lnSpc>
              <a:buNone/>
              <a:defRPr sz="2600">
                <a:solidFill>
                  <a:schemeClr val="bg1"/>
                </a:solidFill>
                <a:latin typeface="Helvetica" pitchFamily="2" charset="0"/>
              </a:defRPr>
            </a:lvl1pPr>
          </a:lstStyle>
          <a:p>
            <a:pPr lvl="0"/>
            <a:r>
              <a:rPr lang="en-US" dirty="0"/>
              <a:t>Presentation Subtitle here</a:t>
            </a:r>
          </a:p>
        </p:txBody>
      </p:sp>
      <p:pic>
        <p:nvPicPr>
          <p:cNvPr id="8" name="Picture 7">
            <a:extLst>
              <a:ext uri="{FF2B5EF4-FFF2-40B4-BE49-F238E27FC236}">
                <a16:creationId xmlns:a16="http://schemas.microsoft.com/office/drawing/2014/main" id="{A2991B7F-F615-274D-B8A5-DFA4868F0F97}"/>
              </a:ext>
            </a:extLst>
          </p:cNvPr>
          <p:cNvPicPr>
            <a:picLocks noChangeAspect="1"/>
          </p:cNvPicPr>
          <p:nvPr userDrawn="1"/>
        </p:nvPicPr>
        <p:blipFill>
          <a:blip r:embed="rId2"/>
          <a:stretch>
            <a:fillRect/>
          </a:stretch>
        </p:blipFill>
        <p:spPr>
          <a:xfrm>
            <a:off x="10054591" y="5765800"/>
            <a:ext cx="1946909" cy="927100"/>
          </a:xfrm>
          <a:prstGeom prst="rect">
            <a:avLst/>
          </a:prstGeom>
        </p:spPr>
      </p:pic>
    </p:spTree>
    <p:extLst>
      <p:ext uri="{BB962C8B-B14F-4D97-AF65-F5344CB8AC3E}">
        <p14:creationId xmlns:p14="http://schemas.microsoft.com/office/powerpoint/2010/main" val="10643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spTree>
    <p:extLst>
      <p:ext uri="{BB962C8B-B14F-4D97-AF65-F5344CB8AC3E}">
        <p14:creationId xmlns:p14="http://schemas.microsoft.com/office/powerpoint/2010/main" val="27058613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rgbClr val="002169"/>
        </a:solidFill>
        <a:effectLst/>
      </p:bgPr>
    </p:bg>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91031053-F43C-1E45-810F-A819A46A42AB}"/>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5" name="Slide Number Placeholder 28">
            <a:extLst>
              <a:ext uri="{FF2B5EF4-FFF2-40B4-BE49-F238E27FC236}">
                <a16:creationId xmlns:a16="http://schemas.microsoft.com/office/drawing/2014/main" id="{9883ED63-A746-9041-8631-B7C7059E06F6}"/>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Tree>
    <p:extLst>
      <p:ext uri="{BB962C8B-B14F-4D97-AF65-F5344CB8AC3E}">
        <p14:creationId xmlns:p14="http://schemas.microsoft.com/office/powerpoint/2010/main" val="12709151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rgbClr val="0047BB"/>
        </a:solidFill>
        <a:effectLst/>
      </p:bgPr>
    </p:bg>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2662D26-7E14-8B49-B153-DA5F30387FEC}"/>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6" name="Slide Number Placeholder 28">
            <a:extLst>
              <a:ext uri="{FF2B5EF4-FFF2-40B4-BE49-F238E27FC236}">
                <a16:creationId xmlns:a16="http://schemas.microsoft.com/office/drawing/2014/main" id="{B23EC498-1C05-8C45-8556-71E17C02BA0A}"/>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
        <p:nvSpPr>
          <p:cNvPr id="2" name="Title 1">
            <a:extLst>
              <a:ext uri="{FF2B5EF4-FFF2-40B4-BE49-F238E27FC236}">
                <a16:creationId xmlns:a16="http://schemas.microsoft.com/office/drawing/2014/main" id="{E65A4563-9B87-124C-98BC-511CF797D68D}"/>
              </a:ext>
            </a:extLst>
          </p:cNvPr>
          <p:cNvSpPr>
            <a:spLocks noGrp="1"/>
          </p:cNvSpPr>
          <p:nvPr>
            <p:ph type="title" hasCustomPrompt="1"/>
          </p:nvPr>
        </p:nvSpPr>
        <p:spPr>
          <a:xfrm>
            <a:off x="914400" y="1179576"/>
            <a:ext cx="7863840" cy="4498848"/>
          </a:xfrm>
        </p:spPr>
        <p:txBody>
          <a:bodyPr anchor="ctr" anchorCtr="0">
            <a:noAutofit/>
          </a:bodyPr>
          <a:lstStyle>
            <a:lvl1pPr>
              <a:defRPr sz="3600">
                <a:solidFill>
                  <a:schemeClr val="bg1"/>
                </a:solidFill>
              </a:defRPr>
            </a:lvl1pPr>
          </a:lstStyle>
          <a:p>
            <a:r>
              <a:rPr lang="en-US" dirty="0"/>
              <a:t>Bigger slide statement: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Tree>
    <p:extLst>
      <p:ext uri="{BB962C8B-B14F-4D97-AF65-F5344CB8AC3E}">
        <p14:creationId xmlns:p14="http://schemas.microsoft.com/office/powerpoint/2010/main" val="352122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Section Blue">
    <p:bg>
      <p:bgPr>
        <a:solidFill>
          <a:srgbClr val="0047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8B4-0A7E-F444-8042-5A51420D3F75}"/>
              </a:ext>
            </a:extLst>
          </p:cNvPr>
          <p:cNvSpPr>
            <a:spLocks noGrp="1"/>
          </p:cNvSpPr>
          <p:nvPr>
            <p:ph type="title" hasCustomPrompt="1"/>
          </p:nvPr>
        </p:nvSpPr>
        <p:spPr>
          <a:xfrm>
            <a:off x="914400" y="1700408"/>
            <a:ext cx="9144000" cy="3457184"/>
          </a:xfrm>
        </p:spPr>
        <p:txBody>
          <a:bodyPr anchor="ctr" anchorCtr="0">
            <a:noAutofit/>
          </a:bodyPr>
          <a:lstStyle>
            <a:lvl1pPr>
              <a:defRPr sz="6400">
                <a:solidFill>
                  <a:schemeClr val="bg1"/>
                </a:solidFill>
              </a:defRPr>
            </a:lvl1pPr>
          </a:lstStyle>
          <a:p>
            <a:r>
              <a:rPr lang="en-US" dirty="0"/>
              <a:t>Big Section Title</a:t>
            </a:r>
          </a:p>
        </p:txBody>
      </p:sp>
      <p:pic>
        <p:nvPicPr>
          <p:cNvPr id="3" name="Picture 2" descr="Icon&#10;&#10;Description automatically generated with medium confidence">
            <a:extLst>
              <a:ext uri="{FF2B5EF4-FFF2-40B4-BE49-F238E27FC236}">
                <a16:creationId xmlns:a16="http://schemas.microsoft.com/office/drawing/2014/main" id="{EF42A047-A227-9C41-B870-BB8C646994BE}"/>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4" name="Slide Number Placeholder 28">
            <a:extLst>
              <a:ext uri="{FF2B5EF4-FFF2-40B4-BE49-F238E27FC236}">
                <a16:creationId xmlns:a16="http://schemas.microsoft.com/office/drawing/2014/main" id="{BE1DD1DB-1FA4-E148-917F-6A1662A75CFC}"/>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Tree>
    <p:extLst>
      <p:ext uri="{BB962C8B-B14F-4D97-AF65-F5344CB8AC3E}">
        <p14:creationId xmlns:p14="http://schemas.microsoft.com/office/powerpoint/2010/main" val="223966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ection + Text">
    <p:bg>
      <p:bgPr>
        <a:solidFill>
          <a:srgbClr val="0047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8B4-0A7E-F444-8042-5A51420D3F75}"/>
              </a:ext>
            </a:extLst>
          </p:cNvPr>
          <p:cNvSpPr>
            <a:spLocks noGrp="1"/>
          </p:cNvSpPr>
          <p:nvPr>
            <p:ph type="title" hasCustomPrompt="1"/>
          </p:nvPr>
        </p:nvSpPr>
        <p:spPr>
          <a:xfrm>
            <a:off x="914398" y="1601766"/>
            <a:ext cx="5398719" cy="3654468"/>
          </a:xfrm>
        </p:spPr>
        <p:txBody>
          <a:bodyPr anchor="ctr" anchorCtr="0">
            <a:noAutofit/>
          </a:bodyPr>
          <a:lstStyle>
            <a:lvl1pPr>
              <a:defRPr sz="6400">
                <a:solidFill>
                  <a:schemeClr val="bg1"/>
                </a:solidFill>
              </a:defRPr>
            </a:lvl1pPr>
          </a:lstStyle>
          <a:p>
            <a:r>
              <a:rPr lang="en-US" dirty="0"/>
              <a:t>Slide title</a:t>
            </a:r>
          </a:p>
        </p:txBody>
      </p:sp>
      <p:pic>
        <p:nvPicPr>
          <p:cNvPr id="3" name="Picture 2" descr="Icon&#10;&#10;Description automatically generated with medium confidence">
            <a:extLst>
              <a:ext uri="{FF2B5EF4-FFF2-40B4-BE49-F238E27FC236}">
                <a16:creationId xmlns:a16="http://schemas.microsoft.com/office/drawing/2014/main" id="{EF42A047-A227-9C41-B870-BB8C646994BE}"/>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4" name="Slide Number Placeholder 28">
            <a:extLst>
              <a:ext uri="{FF2B5EF4-FFF2-40B4-BE49-F238E27FC236}">
                <a16:creationId xmlns:a16="http://schemas.microsoft.com/office/drawing/2014/main" id="{BE1DD1DB-1FA4-E148-917F-6A1662A75CFC}"/>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
        <p:nvSpPr>
          <p:cNvPr id="5" name="Text Placeholder 26">
            <a:extLst>
              <a:ext uri="{FF2B5EF4-FFF2-40B4-BE49-F238E27FC236}">
                <a16:creationId xmlns:a16="http://schemas.microsoft.com/office/drawing/2014/main" id="{8EF02249-1D77-0A42-9BB4-8570A6A6EBB2}"/>
              </a:ext>
            </a:extLst>
          </p:cNvPr>
          <p:cNvSpPr>
            <a:spLocks noGrp="1"/>
          </p:cNvSpPr>
          <p:nvPr>
            <p:ph type="body" sz="quarter" idx="13" hasCustomPrompt="1"/>
          </p:nvPr>
        </p:nvSpPr>
        <p:spPr>
          <a:xfrm>
            <a:off x="6858000" y="1601766"/>
            <a:ext cx="4113422" cy="3654468"/>
          </a:xfrm>
        </p:spPr>
        <p:txBody>
          <a:bodyPr lIns="0" tIns="0" rIns="0" bIns="0" anchor="ctr" anchorCtr="0">
            <a:noAutofit/>
          </a:bodyPr>
          <a:lstStyle>
            <a:lvl1pPr marL="285750" indent="-285750">
              <a:lnSpc>
                <a:spcPct val="110000"/>
              </a:lnSpc>
              <a:spcBef>
                <a:spcPts val="1500"/>
              </a:spcBef>
              <a:buFontTx/>
              <a:buBlip>
                <a:blip r:embed="rId3"/>
              </a:buBlip>
              <a:defRPr sz="1600">
                <a:solidFill>
                  <a:schemeClr val="bg1"/>
                </a:solidFill>
                <a:latin typeface="Helvetica" pitchFamily="2" charset="0"/>
              </a:defRPr>
            </a:lvl1pPr>
          </a:lstStyle>
          <a:p>
            <a:pPr lvl="0"/>
            <a:r>
              <a:rPr lang="en-US" dirty="0"/>
              <a:t>Insert body text here…</a:t>
            </a:r>
          </a:p>
        </p:txBody>
      </p:sp>
    </p:spTree>
    <p:extLst>
      <p:ext uri="{BB962C8B-B14F-4D97-AF65-F5344CB8AC3E}">
        <p14:creationId xmlns:p14="http://schemas.microsoft.com/office/powerpoint/2010/main" val="370455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Section Navy">
    <p:bg>
      <p:bgPr>
        <a:solidFill>
          <a:srgbClr val="0021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8B4-0A7E-F444-8042-5A51420D3F75}"/>
              </a:ext>
            </a:extLst>
          </p:cNvPr>
          <p:cNvSpPr>
            <a:spLocks noGrp="1"/>
          </p:cNvSpPr>
          <p:nvPr>
            <p:ph type="title" hasCustomPrompt="1"/>
          </p:nvPr>
        </p:nvSpPr>
        <p:spPr>
          <a:xfrm>
            <a:off x="914400" y="1700408"/>
            <a:ext cx="9144000" cy="3457184"/>
          </a:xfrm>
        </p:spPr>
        <p:txBody>
          <a:bodyPr anchor="ctr" anchorCtr="0">
            <a:noAutofit/>
          </a:bodyPr>
          <a:lstStyle>
            <a:lvl1pPr>
              <a:defRPr sz="6400">
                <a:solidFill>
                  <a:schemeClr val="bg1"/>
                </a:solidFill>
              </a:defRPr>
            </a:lvl1pPr>
          </a:lstStyle>
          <a:p>
            <a:r>
              <a:rPr lang="en-US" dirty="0"/>
              <a:t>Big Section Title</a:t>
            </a:r>
          </a:p>
        </p:txBody>
      </p:sp>
      <p:pic>
        <p:nvPicPr>
          <p:cNvPr id="3" name="Picture 2" descr="Icon&#10;&#10;Description automatically generated with medium confidence">
            <a:extLst>
              <a:ext uri="{FF2B5EF4-FFF2-40B4-BE49-F238E27FC236}">
                <a16:creationId xmlns:a16="http://schemas.microsoft.com/office/drawing/2014/main" id="{EF42A047-A227-9C41-B870-BB8C646994BE}"/>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4" name="Slide Number Placeholder 28">
            <a:extLst>
              <a:ext uri="{FF2B5EF4-FFF2-40B4-BE49-F238E27FC236}">
                <a16:creationId xmlns:a16="http://schemas.microsoft.com/office/drawing/2014/main" id="{BE1DD1DB-1FA4-E148-917F-6A1662A75CFC}"/>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Tree>
    <p:extLst>
      <p:ext uri="{BB962C8B-B14F-4D97-AF65-F5344CB8AC3E}">
        <p14:creationId xmlns:p14="http://schemas.microsoft.com/office/powerpoint/2010/main" val="171037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Section Light Blue">
    <p:bg>
      <p:bgPr>
        <a:solidFill>
          <a:srgbClr val="00B5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8B4-0A7E-F444-8042-5A51420D3F75}"/>
              </a:ext>
            </a:extLst>
          </p:cNvPr>
          <p:cNvSpPr>
            <a:spLocks noGrp="1"/>
          </p:cNvSpPr>
          <p:nvPr>
            <p:ph type="title" hasCustomPrompt="1"/>
          </p:nvPr>
        </p:nvSpPr>
        <p:spPr>
          <a:xfrm>
            <a:off x="914400" y="1700408"/>
            <a:ext cx="9144000" cy="3457184"/>
          </a:xfrm>
        </p:spPr>
        <p:txBody>
          <a:bodyPr anchor="ctr" anchorCtr="0">
            <a:noAutofit/>
          </a:bodyPr>
          <a:lstStyle>
            <a:lvl1pPr>
              <a:defRPr sz="6400">
                <a:solidFill>
                  <a:schemeClr val="bg1"/>
                </a:solidFill>
              </a:defRPr>
            </a:lvl1pPr>
          </a:lstStyle>
          <a:p>
            <a:r>
              <a:rPr lang="en-US" dirty="0"/>
              <a:t>Big Section Title</a:t>
            </a:r>
          </a:p>
        </p:txBody>
      </p:sp>
      <p:pic>
        <p:nvPicPr>
          <p:cNvPr id="3" name="Picture 2" descr="Icon&#10;&#10;Description automatically generated with medium confidence">
            <a:extLst>
              <a:ext uri="{FF2B5EF4-FFF2-40B4-BE49-F238E27FC236}">
                <a16:creationId xmlns:a16="http://schemas.microsoft.com/office/drawing/2014/main" id="{EF42A047-A227-9C41-B870-BB8C646994BE}"/>
              </a:ext>
            </a:extLst>
          </p:cNvPr>
          <p:cNvPicPr>
            <a:picLocks noChangeAspect="1"/>
          </p:cNvPicPr>
          <p:nvPr userDrawn="1"/>
        </p:nvPicPr>
        <p:blipFill>
          <a:blip r:embed="rId2"/>
          <a:stretch>
            <a:fillRect/>
          </a:stretch>
        </p:blipFill>
        <p:spPr>
          <a:xfrm>
            <a:off x="11365992" y="6053328"/>
            <a:ext cx="713232" cy="713232"/>
          </a:xfrm>
          <a:prstGeom prst="rect">
            <a:avLst/>
          </a:prstGeom>
        </p:spPr>
      </p:pic>
      <p:sp>
        <p:nvSpPr>
          <p:cNvPr id="4" name="Slide Number Placeholder 28">
            <a:extLst>
              <a:ext uri="{FF2B5EF4-FFF2-40B4-BE49-F238E27FC236}">
                <a16:creationId xmlns:a16="http://schemas.microsoft.com/office/drawing/2014/main" id="{BE1DD1DB-1FA4-E148-917F-6A1662A75CFC}"/>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chemeClr val="bg1"/>
                </a:solidFill>
              </a:defRPr>
            </a:lvl1pPr>
          </a:lstStyle>
          <a:p>
            <a:fld id="{4047B581-6BF3-6D4E-B0DE-BB20D4DED491}" type="slidenum">
              <a:rPr lang="en-US" smtClean="0"/>
              <a:pPr/>
              <a:t>‹#›</a:t>
            </a:fld>
            <a:endParaRPr lang="en-US" dirty="0"/>
          </a:p>
        </p:txBody>
      </p:sp>
    </p:spTree>
    <p:extLst>
      <p:ext uri="{BB962C8B-B14F-4D97-AF65-F5344CB8AC3E}">
        <p14:creationId xmlns:p14="http://schemas.microsoft.com/office/powerpoint/2010/main" val="2773130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or text boxes">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8503920"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48E17B-D6B6-4643-B770-76E07FF01B7A}"/>
              </a:ext>
            </a:extLst>
          </p:cNvPr>
          <p:cNvSpPr>
            <a:spLocks noGrp="1"/>
          </p:cNvSpPr>
          <p:nvPr>
            <p:ph type="body" sz="quarter" idx="16" hasCustomPrompt="1"/>
          </p:nvPr>
        </p:nvSpPr>
        <p:spPr>
          <a:xfrm>
            <a:off x="899758" y="1793343"/>
            <a:ext cx="2560320" cy="1371600"/>
          </a:xfrm>
          <a:solidFill>
            <a:srgbClr val="00B5E2"/>
          </a:solidFill>
        </p:spPr>
        <p:txBody>
          <a:bodyPr lIns="182880" rIns="182880">
            <a:noAutofit/>
          </a:bodyPr>
          <a:lstStyle>
            <a:lvl1pPr marL="0" indent="0" algn="ctr">
              <a:lnSpc>
                <a:spcPct val="100000"/>
              </a:lnSpc>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1" name="Text Placeholder 3">
            <a:extLst>
              <a:ext uri="{FF2B5EF4-FFF2-40B4-BE49-F238E27FC236}">
                <a16:creationId xmlns:a16="http://schemas.microsoft.com/office/drawing/2014/main" id="{62F217F5-75F1-EF42-BBCC-5E27A9CB8AC9}"/>
              </a:ext>
            </a:extLst>
          </p:cNvPr>
          <p:cNvSpPr>
            <a:spLocks noGrp="1"/>
          </p:cNvSpPr>
          <p:nvPr>
            <p:ph type="body" sz="quarter" idx="17" hasCustomPrompt="1"/>
          </p:nvPr>
        </p:nvSpPr>
        <p:spPr>
          <a:xfrm>
            <a:off x="3520200" y="1793343"/>
            <a:ext cx="2560320" cy="1371600"/>
          </a:xfrm>
          <a:solidFill>
            <a:srgbClr val="0047BB"/>
          </a:solidFill>
        </p:spPr>
        <p:txBody>
          <a:bodyPr lIns="182880" rIns="182880">
            <a:noAutofit/>
          </a:bodyPr>
          <a:lstStyle>
            <a:lvl1pPr marL="0" indent="0" algn="ctr">
              <a:lnSpc>
                <a:spcPct val="100000"/>
              </a:lnSpc>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2" name="Text Placeholder 3">
            <a:extLst>
              <a:ext uri="{FF2B5EF4-FFF2-40B4-BE49-F238E27FC236}">
                <a16:creationId xmlns:a16="http://schemas.microsoft.com/office/drawing/2014/main" id="{1EB7AEBE-4E54-2E4F-9B5E-63363EF7AB55}"/>
              </a:ext>
            </a:extLst>
          </p:cNvPr>
          <p:cNvSpPr>
            <a:spLocks noGrp="1"/>
          </p:cNvSpPr>
          <p:nvPr>
            <p:ph type="body" sz="quarter" idx="18" hasCustomPrompt="1"/>
          </p:nvPr>
        </p:nvSpPr>
        <p:spPr>
          <a:xfrm>
            <a:off x="6140642" y="1793343"/>
            <a:ext cx="2560320" cy="1371600"/>
          </a:xfrm>
          <a:solidFill>
            <a:schemeClr val="bg1">
              <a:lumMod val="95000"/>
            </a:schemeClr>
          </a:solidFill>
        </p:spPr>
        <p:txBody>
          <a:bodyPr lIns="182880" rIns="182880">
            <a:noAutofit/>
          </a:bodyPr>
          <a:lstStyle>
            <a:lvl1pPr marL="0" indent="0" algn="ctr">
              <a:lnSpc>
                <a:spcPct val="100000"/>
              </a:lnSpc>
              <a:buNone/>
              <a:defRPr sz="1200" b="0">
                <a:solidFill>
                  <a:srgbClr val="00216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3" name="Text Placeholder 3">
            <a:extLst>
              <a:ext uri="{FF2B5EF4-FFF2-40B4-BE49-F238E27FC236}">
                <a16:creationId xmlns:a16="http://schemas.microsoft.com/office/drawing/2014/main" id="{2FA77BDF-D0A6-A34C-A9C3-88F118A5B401}"/>
              </a:ext>
            </a:extLst>
          </p:cNvPr>
          <p:cNvSpPr>
            <a:spLocks noGrp="1"/>
          </p:cNvSpPr>
          <p:nvPr>
            <p:ph type="body" sz="quarter" idx="19" hasCustomPrompt="1"/>
          </p:nvPr>
        </p:nvSpPr>
        <p:spPr>
          <a:xfrm>
            <a:off x="8761084" y="1793343"/>
            <a:ext cx="2560320" cy="1371600"/>
          </a:xfrm>
          <a:solidFill>
            <a:schemeClr val="accent6"/>
          </a:solidFill>
        </p:spPr>
        <p:txBody>
          <a:bodyPr lIns="182880" rIns="182880">
            <a:noAutofit/>
          </a:bodyPr>
          <a:lstStyle>
            <a:lvl1pPr marL="0" indent="0" algn="ctr">
              <a:lnSpc>
                <a:spcPct val="100000"/>
              </a:lnSpc>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4" name="Text Placeholder 3">
            <a:extLst>
              <a:ext uri="{FF2B5EF4-FFF2-40B4-BE49-F238E27FC236}">
                <a16:creationId xmlns:a16="http://schemas.microsoft.com/office/drawing/2014/main" id="{FDE7E43B-046B-634E-9AF4-71D4201557B6}"/>
              </a:ext>
            </a:extLst>
          </p:cNvPr>
          <p:cNvSpPr>
            <a:spLocks noGrp="1"/>
          </p:cNvSpPr>
          <p:nvPr>
            <p:ph type="body" sz="quarter" idx="20" hasCustomPrompt="1"/>
          </p:nvPr>
        </p:nvSpPr>
        <p:spPr>
          <a:xfrm>
            <a:off x="899758" y="3243254"/>
            <a:ext cx="2560320" cy="1371600"/>
          </a:xfrm>
          <a:solidFill>
            <a:schemeClr val="bg1">
              <a:lumMod val="95000"/>
            </a:schemeClr>
          </a:solidFill>
        </p:spPr>
        <p:txBody>
          <a:bodyPr lIns="182880" rIns="182880">
            <a:noAutofit/>
          </a:bodyPr>
          <a:lstStyle>
            <a:lvl1pPr marL="0" indent="0" algn="ctr">
              <a:lnSpc>
                <a:spcPct val="100000"/>
              </a:lnSpc>
              <a:buNone/>
              <a:defRPr sz="1200" b="0">
                <a:solidFill>
                  <a:srgbClr val="00216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5" name="Text Placeholder 3">
            <a:extLst>
              <a:ext uri="{FF2B5EF4-FFF2-40B4-BE49-F238E27FC236}">
                <a16:creationId xmlns:a16="http://schemas.microsoft.com/office/drawing/2014/main" id="{649D315D-4D87-9242-B4C6-DE7E64BC811F}"/>
              </a:ext>
            </a:extLst>
          </p:cNvPr>
          <p:cNvSpPr>
            <a:spLocks noGrp="1"/>
          </p:cNvSpPr>
          <p:nvPr>
            <p:ph type="body" sz="quarter" idx="21" hasCustomPrompt="1"/>
          </p:nvPr>
        </p:nvSpPr>
        <p:spPr>
          <a:xfrm>
            <a:off x="3520200" y="3243254"/>
            <a:ext cx="2560320" cy="1371600"/>
          </a:xfrm>
          <a:solidFill>
            <a:srgbClr val="8AB7E9"/>
          </a:solidFill>
        </p:spPr>
        <p:txBody>
          <a:bodyPr lIns="182880" rIns="182880">
            <a:noAutofit/>
          </a:bodyPr>
          <a:lstStyle>
            <a:lvl1pPr marL="0" indent="0" algn="ctr">
              <a:lnSpc>
                <a:spcPct val="100000"/>
              </a:lnSpc>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6" name="Text Placeholder 3">
            <a:extLst>
              <a:ext uri="{FF2B5EF4-FFF2-40B4-BE49-F238E27FC236}">
                <a16:creationId xmlns:a16="http://schemas.microsoft.com/office/drawing/2014/main" id="{275A641D-3A4C-8946-8C1B-A068F91724B8}"/>
              </a:ext>
            </a:extLst>
          </p:cNvPr>
          <p:cNvSpPr>
            <a:spLocks noGrp="1"/>
          </p:cNvSpPr>
          <p:nvPr>
            <p:ph type="body" sz="quarter" idx="22" hasCustomPrompt="1"/>
          </p:nvPr>
        </p:nvSpPr>
        <p:spPr>
          <a:xfrm>
            <a:off x="6140642" y="3243254"/>
            <a:ext cx="2560320" cy="1371600"/>
          </a:xfrm>
          <a:solidFill>
            <a:srgbClr val="00B5E2"/>
          </a:solidFill>
        </p:spPr>
        <p:txBody>
          <a:bodyPr lIns="182880" rIns="182880">
            <a:noAutofit/>
          </a:bodyPr>
          <a:lstStyle>
            <a:lvl1pPr marL="0" indent="0" algn="ctr">
              <a:lnSpc>
                <a:spcPct val="100000"/>
              </a:lnSpc>
              <a:buNone/>
              <a:defRPr sz="1200" b="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28" name="Text Placeholder 3">
            <a:extLst>
              <a:ext uri="{FF2B5EF4-FFF2-40B4-BE49-F238E27FC236}">
                <a16:creationId xmlns:a16="http://schemas.microsoft.com/office/drawing/2014/main" id="{CBAEE8F6-CD7B-E549-B05E-C7444D844CBD}"/>
              </a:ext>
            </a:extLst>
          </p:cNvPr>
          <p:cNvSpPr>
            <a:spLocks noGrp="1"/>
          </p:cNvSpPr>
          <p:nvPr>
            <p:ph type="body" sz="quarter" idx="23" hasCustomPrompt="1"/>
          </p:nvPr>
        </p:nvSpPr>
        <p:spPr>
          <a:xfrm>
            <a:off x="8761084" y="3243254"/>
            <a:ext cx="2560320" cy="1371600"/>
          </a:xfrm>
          <a:solidFill>
            <a:srgbClr val="002169"/>
          </a:solidFill>
        </p:spPr>
        <p:txBody>
          <a:bodyPr lIns="182880" rIns="182880">
            <a:noAutofit/>
          </a:bodyPr>
          <a:lstStyle>
            <a:lvl1pPr marL="0" indent="0" algn="ctr">
              <a:lnSpc>
                <a:spcPct val="100000"/>
              </a:lnSpc>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30" name="Text Placeholder 3">
            <a:extLst>
              <a:ext uri="{FF2B5EF4-FFF2-40B4-BE49-F238E27FC236}">
                <a16:creationId xmlns:a16="http://schemas.microsoft.com/office/drawing/2014/main" id="{250F3ADD-8FEF-3E44-AD47-C2E9ECD042D4}"/>
              </a:ext>
            </a:extLst>
          </p:cNvPr>
          <p:cNvSpPr>
            <a:spLocks noGrp="1"/>
          </p:cNvSpPr>
          <p:nvPr>
            <p:ph type="body" sz="quarter" idx="24" hasCustomPrompt="1"/>
          </p:nvPr>
        </p:nvSpPr>
        <p:spPr>
          <a:xfrm>
            <a:off x="899758" y="4693165"/>
            <a:ext cx="2560320" cy="1371600"/>
          </a:xfrm>
          <a:solidFill>
            <a:srgbClr val="00AE8D"/>
          </a:solidFill>
        </p:spPr>
        <p:txBody>
          <a:bodyPr lIns="182880" rIns="182880">
            <a:noAutofit/>
          </a:bodyPr>
          <a:lstStyle>
            <a:lvl1pPr marL="0" indent="0" algn="ctr">
              <a:lnSpc>
                <a:spcPct val="100000"/>
              </a:lnSpc>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31" name="Text Placeholder 3">
            <a:extLst>
              <a:ext uri="{FF2B5EF4-FFF2-40B4-BE49-F238E27FC236}">
                <a16:creationId xmlns:a16="http://schemas.microsoft.com/office/drawing/2014/main" id="{98AF9ED8-61E4-6E45-8D47-A32B39D9F00C}"/>
              </a:ext>
            </a:extLst>
          </p:cNvPr>
          <p:cNvSpPr>
            <a:spLocks noGrp="1"/>
          </p:cNvSpPr>
          <p:nvPr>
            <p:ph type="body" sz="quarter" idx="25" hasCustomPrompt="1"/>
          </p:nvPr>
        </p:nvSpPr>
        <p:spPr>
          <a:xfrm>
            <a:off x="3520200" y="4693165"/>
            <a:ext cx="2560320" cy="1371600"/>
          </a:xfrm>
          <a:solidFill>
            <a:srgbClr val="93D500"/>
          </a:solidFill>
        </p:spPr>
        <p:txBody>
          <a:bodyPr lIns="182880" rIns="182880">
            <a:noAutofit/>
          </a:bodyPr>
          <a:lstStyle>
            <a:lvl1pPr marL="0" indent="0" algn="ctr">
              <a:lnSpc>
                <a:spcPct val="100000"/>
              </a:lnSpc>
              <a:buNone/>
              <a:defRPr sz="1200" b="0">
                <a:solidFill>
                  <a:srgbClr val="00216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32" name="Text Placeholder 3">
            <a:extLst>
              <a:ext uri="{FF2B5EF4-FFF2-40B4-BE49-F238E27FC236}">
                <a16:creationId xmlns:a16="http://schemas.microsoft.com/office/drawing/2014/main" id="{451E284A-04C6-324A-870D-1905317DD8D5}"/>
              </a:ext>
            </a:extLst>
          </p:cNvPr>
          <p:cNvSpPr>
            <a:spLocks noGrp="1"/>
          </p:cNvSpPr>
          <p:nvPr>
            <p:ph type="body" sz="quarter" idx="26" hasCustomPrompt="1"/>
          </p:nvPr>
        </p:nvSpPr>
        <p:spPr>
          <a:xfrm>
            <a:off x="6140642" y="4693165"/>
            <a:ext cx="2560320" cy="1371600"/>
          </a:xfrm>
          <a:solidFill>
            <a:srgbClr val="0047BB"/>
          </a:solidFill>
        </p:spPr>
        <p:txBody>
          <a:bodyPr lIns="182880" rIns="182880">
            <a:noAutofit/>
          </a:bodyPr>
          <a:lstStyle>
            <a:lvl1pPr marL="0" indent="0" algn="ctr">
              <a:lnSpc>
                <a:spcPct val="100000"/>
              </a:lnSpc>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
        <p:nvSpPr>
          <p:cNvPr id="33" name="Text Placeholder 3">
            <a:extLst>
              <a:ext uri="{FF2B5EF4-FFF2-40B4-BE49-F238E27FC236}">
                <a16:creationId xmlns:a16="http://schemas.microsoft.com/office/drawing/2014/main" id="{5FDEA66D-57F6-2147-9FA3-251DF9F30741}"/>
              </a:ext>
            </a:extLst>
          </p:cNvPr>
          <p:cNvSpPr>
            <a:spLocks noGrp="1"/>
          </p:cNvSpPr>
          <p:nvPr>
            <p:ph type="body" sz="quarter" idx="27" hasCustomPrompt="1"/>
          </p:nvPr>
        </p:nvSpPr>
        <p:spPr>
          <a:xfrm>
            <a:off x="8761084" y="4693165"/>
            <a:ext cx="2560320" cy="1371600"/>
          </a:xfrm>
          <a:solidFill>
            <a:schemeClr val="bg1">
              <a:lumMod val="95000"/>
            </a:schemeClr>
          </a:solidFill>
        </p:spPr>
        <p:txBody>
          <a:bodyPr lIns="182880" rIns="182880">
            <a:noAutofit/>
          </a:bodyPr>
          <a:lstStyle>
            <a:lvl1pPr marL="0" indent="0" algn="ctr">
              <a:lnSpc>
                <a:spcPct val="100000"/>
              </a:lnSpc>
              <a:buNone/>
              <a:defRPr sz="1200" b="0">
                <a:solidFill>
                  <a:srgbClr val="00216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box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p>
        </p:txBody>
      </p:sp>
    </p:spTree>
    <p:extLst>
      <p:ext uri="{BB962C8B-B14F-4D97-AF65-F5344CB8AC3E}">
        <p14:creationId xmlns:p14="http://schemas.microsoft.com/office/powerpoint/2010/main" val="26974809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47B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8B4-0A7E-F444-8042-5A51420D3F75}"/>
              </a:ext>
            </a:extLst>
          </p:cNvPr>
          <p:cNvSpPr>
            <a:spLocks noGrp="1"/>
          </p:cNvSpPr>
          <p:nvPr>
            <p:ph type="title" hasCustomPrompt="1"/>
          </p:nvPr>
        </p:nvSpPr>
        <p:spPr>
          <a:xfrm>
            <a:off x="914400" y="1700408"/>
            <a:ext cx="9144000" cy="3457184"/>
          </a:xfrm>
        </p:spPr>
        <p:txBody>
          <a:bodyPr anchor="ctr" anchorCtr="0">
            <a:noAutofit/>
          </a:bodyPr>
          <a:lstStyle>
            <a:lvl1pPr>
              <a:defRPr sz="6400">
                <a:solidFill>
                  <a:schemeClr val="bg1"/>
                </a:solidFill>
              </a:defRPr>
            </a:lvl1pPr>
          </a:lstStyle>
          <a:p>
            <a:r>
              <a:rPr lang="en-US" dirty="0"/>
              <a:t>Thank you</a:t>
            </a:r>
          </a:p>
        </p:txBody>
      </p:sp>
    </p:spTree>
    <p:extLst>
      <p:ext uri="{BB962C8B-B14F-4D97-AF65-F5344CB8AC3E}">
        <p14:creationId xmlns:p14="http://schemas.microsoft.com/office/powerpoint/2010/main" val="40487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A">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8503920"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914400" y="1989920"/>
            <a:ext cx="9144000" cy="3590000"/>
          </a:xfrm>
        </p:spPr>
        <p:txBody>
          <a:bodyPr lIns="0" tIns="0" rIns="0" bIns="0" anchor="ctr" anchorCtr="0">
            <a:noAutofit/>
          </a:bodyPr>
          <a:lstStyle>
            <a:lvl1pPr marL="0" indent="0">
              <a:lnSpc>
                <a:spcPct val="110000"/>
              </a:lnSpc>
              <a:spcBef>
                <a:spcPts val="1500"/>
              </a:spcBef>
              <a:buNone/>
              <a:defRPr sz="1600">
                <a:solidFill>
                  <a:srgbClr val="002169"/>
                </a:solidFill>
                <a:latin typeface="Helvetica" pitchFamily="2" charset="0"/>
              </a:defRPr>
            </a:lvl1pPr>
          </a:lstStyle>
          <a:p>
            <a:pPr lvl="0"/>
            <a:r>
              <a:rPr lang="en-US" dirty="0"/>
              <a:t>Insert body text here…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0705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ed Text Slide A">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844040" y="914400"/>
            <a:ext cx="8503920" cy="519501"/>
          </a:xfrm>
        </p:spPr>
        <p:txBody>
          <a:bodyPr wrap="square" lIns="0" tIns="0" rIns="0" bIns="0" anchor="t" anchorCtr="0">
            <a:spAutoFit/>
          </a:bodyPr>
          <a:lstStyle>
            <a:lvl1pPr algn="ctr">
              <a:lnSpc>
                <a:spcPct val="110000"/>
              </a:lnSpc>
              <a:defRPr sz="3200" b="0">
                <a:solidFill>
                  <a:srgbClr val="002169"/>
                </a:solidFill>
                <a:latin typeface="Helvetica" pitchFamily="2" charset="0"/>
              </a:defRPr>
            </a:lvl1pPr>
          </a:lstStyle>
          <a:p>
            <a:r>
              <a:rPr lang="en-US" dirty="0"/>
              <a:t>Slide Title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spTree>
    <p:extLst>
      <p:ext uri="{BB962C8B-B14F-4D97-AF65-F5344CB8AC3E}">
        <p14:creationId xmlns:p14="http://schemas.microsoft.com/office/powerpoint/2010/main" val="6614464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entered Text Slide B">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844040" y="914400"/>
            <a:ext cx="8503920" cy="357149"/>
          </a:xfrm>
        </p:spPr>
        <p:txBody>
          <a:bodyPr wrap="square" lIns="0" tIns="0" rIns="0" bIns="0" anchor="t" anchorCtr="0">
            <a:spAutoFit/>
          </a:bodyPr>
          <a:lstStyle>
            <a:lvl1pPr algn="ctr">
              <a:lnSpc>
                <a:spcPct val="110000"/>
              </a:lnSpc>
              <a:defRPr sz="2200" b="1">
                <a:solidFill>
                  <a:srgbClr val="002169"/>
                </a:solidFill>
                <a:latin typeface="Helvetica" pitchFamily="2" charset="0"/>
              </a:defRPr>
            </a:lvl1pPr>
          </a:lstStyle>
          <a:p>
            <a:r>
              <a:rPr lang="en-US" dirty="0"/>
              <a:t>Smaller slide title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spTree>
    <p:extLst>
      <p:ext uri="{BB962C8B-B14F-4D97-AF65-F5344CB8AC3E}">
        <p14:creationId xmlns:p14="http://schemas.microsoft.com/office/powerpoint/2010/main" val="7799483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8503920"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914400" y="1989920"/>
            <a:ext cx="9144000" cy="3590000"/>
          </a:xfrm>
        </p:spPr>
        <p:txBody>
          <a:bodyPr lIns="0" tIns="0" rIns="0" bIns="0" anchor="ctr" anchorCtr="0">
            <a:noAutofit/>
          </a:bodyPr>
          <a:lstStyle>
            <a:lvl1pPr marL="285750" indent="-285750">
              <a:lnSpc>
                <a:spcPct val="110000"/>
              </a:lnSpc>
              <a:spcBef>
                <a:spcPts val="1500"/>
              </a:spcBef>
              <a:buFontTx/>
              <a:buBlip>
                <a:blip r:embed="rId2"/>
              </a:buBlip>
              <a:defRPr sz="1600">
                <a:solidFill>
                  <a:srgbClr val="002169"/>
                </a:solidFill>
                <a:latin typeface="Helvetica" pitchFamily="2" charset="0"/>
              </a:defRPr>
            </a:lvl1pPr>
          </a:lstStyle>
          <a:p>
            <a:pPr lvl="0"/>
            <a:r>
              <a:rPr lang="en-US" dirty="0"/>
              <a:t>Insert body text here…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3"/>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648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ullets 2-Column">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8503920"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914399" y="2555308"/>
            <a:ext cx="4343400" cy="259751"/>
          </a:xfrm>
        </p:spPr>
        <p:txBody>
          <a:bodyPr lIns="0" tIns="0" rIns="0" bIns="0" anchor="t" anchorCtr="0">
            <a:spAutoFit/>
          </a:bodyPr>
          <a:lstStyle>
            <a:lvl1pPr marL="285750" indent="-285750">
              <a:lnSpc>
                <a:spcPct val="110000"/>
              </a:lnSpc>
              <a:spcBef>
                <a:spcPts val="1500"/>
              </a:spcBef>
              <a:buFontTx/>
              <a:buBlip>
                <a:blip r:embed="rId2"/>
              </a:buBlip>
              <a:defRPr sz="1600">
                <a:solidFill>
                  <a:srgbClr val="002169"/>
                </a:solidFill>
                <a:latin typeface="Helvetica" pitchFamily="2" charset="0"/>
              </a:defRPr>
            </a:lvl1pPr>
          </a:lstStyle>
          <a:p>
            <a:pPr lvl="0"/>
            <a:r>
              <a:rPr lang="en-US" dirty="0"/>
              <a:t>Insert body text here…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3"/>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
        <p:nvSpPr>
          <p:cNvPr id="7" name="Text Placeholder 26">
            <a:extLst>
              <a:ext uri="{FF2B5EF4-FFF2-40B4-BE49-F238E27FC236}">
                <a16:creationId xmlns:a16="http://schemas.microsoft.com/office/drawing/2014/main" id="{B758E37A-4540-A64C-B145-1FBCF3C8C468}"/>
              </a:ext>
            </a:extLst>
          </p:cNvPr>
          <p:cNvSpPr>
            <a:spLocks noGrp="1"/>
          </p:cNvSpPr>
          <p:nvPr>
            <p:ph type="body" sz="quarter" idx="16" hasCustomPrompt="1"/>
          </p:nvPr>
        </p:nvSpPr>
        <p:spPr>
          <a:xfrm>
            <a:off x="6095999" y="2555310"/>
            <a:ext cx="4343400" cy="259751"/>
          </a:xfrm>
        </p:spPr>
        <p:txBody>
          <a:bodyPr lIns="0" tIns="0" rIns="0" bIns="0" anchor="t" anchorCtr="0">
            <a:spAutoFit/>
          </a:bodyPr>
          <a:lstStyle>
            <a:lvl1pPr marL="285750" indent="-285750">
              <a:lnSpc>
                <a:spcPct val="110000"/>
              </a:lnSpc>
              <a:spcBef>
                <a:spcPts val="1500"/>
              </a:spcBef>
              <a:buFontTx/>
              <a:buBlip>
                <a:blip r:embed="rId2"/>
              </a:buBlip>
              <a:defRPr sz="1600">
                <a:solidFill>
                  <a:srgbClr val="002169"/>
                </a:solidFill>
                <a:latin typeface="Helvetica" pitchFamily="2" charset="0"/>
              </a:defRPr>
            </a:lvl1pPr>
          </a:lstStyle>
          <a:p>
            <a:pPr lvl="0"/>
            <a:r>
              <a:rPr lang="en-US" dirty="0"/>
              <a:t>Insert body text here…</a:t>
            </a:r>
          </a:p>
        </p:txBody>
      </p:sp>
    </p:spTree>
    <p:extLst>
      <p:ext uri="{BB962C8B-B14F-4D97-AF65-F5344CB8AC3E}">
        <p14:creationId xmlns:p14="http://schemas.microsoft.com/office/powerpoint/2010/main" val="81721237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2-Column Gray">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3703319"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 name="Rectangle 1">
            <a:extLst>
              <a:ext uri="{FF2B5EF4-FFF2-40B4-BE49-F238E27FC236}">
                <a16:creationId xmlns:a16="http://schemas.microsoft.com/office/drawing/2014/main" id="{00C911E1-EFF6-E643-9ED9-CF9FAB8FD9CD}"/>
              </a:ext>
            </a:extLst>
          </p:cNvPr>
          <p:cNvSpPr/>
          <p:nvPr userDrawn="1"/>
        </p:nvSpPr>
        <p:spPr>
          <a:xfrm>
            <a:off x="6095999" y="16439"/>
            <a:ext cx="6096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914399" y="2555308"/>
            <a:ext cx="4206240" cy="259751"/>
          </a:xfrm>
        </p:spPr>
        <p:txBody>
          <a:bodyPr lIns="0" tIns="0" rIns="0" bIns="0" anchor="t" anchorCtr="0">
            <a:spAutoFit/>
          </a:bodyPr>
          <a:lstStyle>
            <a:lvl1pPr marL="0" indent="0">
              <a:lnSpc>
                <a:spcPct val="110000"/>
              </a:lnSpc>
              <a:spcBef>
                <a:spcPts val="1500"/>
              </a:spcBef>
              <a:buFontTx/>
              <a:buNone/>
              <a:defRPr sz="1600">
                <a:solidFill>
                  <a:srgbClr val="002169"/>
                </a:solidFill>
                <a:latin typeface="Helvetica" pitchFamily="2" charset="0"/>
              </a:defRPr>
            </a:lvl1pPr>
          </a:lstStyle>
          <a:p>
            <a:pPr lvl="0"/>
            <a:r>
              <a:rPr lang="en-US" dirty="0"/>
              <a:t>Insert body text here…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
        <p:nvSpPr>
          <p:cNvPr id="7" name="Text Placeholder 26">
            <a:extLst>
              <a:ext uri="{FF2B5EF4-FFF2-40B4-BE49-F238E27FC236}">
                <a16:creationId xmlns:a16="http://schemas.microsoft.com/office/drawing/2014/main" id="{B758E37A-4540-A64C-B145-1FBCF3C8C468}"/>
              </a:ext>
            </a:extLst>
          </p:cNvPr>
          <p:cNvSpPr>
            <a:spLocks noGrp="1"/>
          </p:cNvSpPr>
          <p:nvPr>
            <p:ph type="body" sz="quarter" idx="16" hasCustomPrompt="1"/>
          </p:nvPr>
        </p:nvSpPr>
        <p:spPr>
          <a:xfrm>
            <a:off x="7095281" y="2555310"/>
            <a:ext cx="4206240" cy="259751"/>
          </a:xfrm>
        </p:spPr>
        <p:txBody>
          <a:bodyPr lIns="0" tIns="0" rIns="0" bIns="0" anchor="t" anchorCtr="0">
            <a:spAutoFit/>
          </a:bodyPr>
          <a:lstStyle>
            <a:lvl1pPr marL="0" indent="0">
              <a:lnSpc>
                <a:spcPct val="110000"/>
              </a:lnSpc>
              <a:spcBef>
                <a:spcPts val="1500"/>
              </a:spcBef>
              <a:buFontTx/>
              <a:buNone/>
              <a:defRPr sz="1600">
                <a:solidFill>
                  <a:srgbClr val="002169"/>
                </a:solidFill>
                <a:latin typeface="Helvetica" pitchFamily="2" charset="0"/>
              </a:defRPr>
            </a:lvl1pPr>
          </a:lstStyle>
          <a:p>
            <a:pPr lvl="0"/>
            <a:r>
              <a:rPr lang="en-US" dirty="0"/>
              <a:t>Insert body text here…</a:t>
            </a:r>
          </a:p>
        </p:txBody>
      </p:sp>
    </p:spTree>
    <p:extLst>
      <p:ext uri="{BB962C8B-B14F-4D97-AF65-F5344CB8AC3E}">
        <p14:creationId xmlns:p14="http://schemas.microsoft.com/office/powerpoint/2010/main" val="26459724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2-Column Blue">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3703319"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 name="Rectangle 1">
            <a:extLst>
              <a:ext uri="{FF2B5EF4-FFF2-40B4-BE49-F238E27FC236}">
                <a16:creationId xmlns:a16="http://schemas.microsoft.com/office/drawing/2014/main" id="{00C911E1-EFF6-E643-9ED9-CF9FAB8FD9CD}"/>
              </a:ext>
            </a:extLst>
          </p:cNvPr>
          <p:cNvSpPr/>
          <p:nvPr userDrawn="1"/>
        </p:nvSpPr>
        <p:spPr>
          <a:xfrm>
            <a:off x="6095999" y="16439"/>
            <a:ext cx="6096001" cy="68580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914399" y="2555308"/>
            <a:ext cx="4206240" cy="259751"/>
          </a:xfrm>
        </p:spPr>
        <p:txBody>
          <a:bodyPr lIns="0" tIns="0" rIns="0" bIns="0" anchor="t" anchorCtr="0">
            <a:spAutoFit/>
          </a:bodyPr>
          <a:lstStyle>
            <a:lvl1pPr marL="0" indent="0">
              <a:lnSpc>
                <a:spcPct val="110000"/>
              </a:lnSpc>
              <a:spcBef>
                <a:spcPts val="1500"/>
              </a:spcBef>
              <a:buFontTx/>
              <a:buNone/>
              <a:defRPr sz="1600">
                <a:solidFill>
                  <a:srgbClr val="002169"/>
                </a:solidFill>
                <a:latin typeface="Helvetica" pitchFamily="2" charset="0"/>
              </a:defRPr>
            </a:lvl1pPr>
          </a:lstStyle>
          <a:p>
            <a:pPr lvl="0"/>
            <a:r>
              <a:rPr lang="en-US" dirty="0"/>
              <a:t>Insert body text here…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
        <p:nvSpPr>
          <p:cNvPr id="7" name="Text Placeholder 26">
            <a:extLst>
              <a:ext uri="{FF2B5EF4-FFF2-40B4-BE49-F238E27FC236}">
                <a16:creationId xmlns:a16="http://schemas.microsoft.com/office/drawing/2014/main" id="{B758E37A-4540-A64C-B145-1FBCF3C8C468}"/>
              </a:ext>
            </a:extLst>
          </p:cNvPr>
          <p:cNvSpPr>
            <a:spLocks noGrp="1"/>
          </p:cNvSpPr>
          <p:nvPr>
            <p:ph type="body" sz="quarter" idx="16" hasCustomPrompt="1"/>
          </p:nvPr>
        </p:nvSpPr>
        <p:spPr>
          <a:xfrm>
            <a:off x="7095281" y="2555310"/>
            <a:ext cx="4206240" cy="259751"/>
          </a:xfrm>
        </p:spPr>
        <p:txBody>
          <a:bodyPr lIns="0" tIns="0" rIns="0" bIns="0" anchor="t" anchorCtr="0">
            <a:spAutoFit/>
          </a:bodyPr>
          <a:lstStyle>
            <a:lvl1pPr marL="0" indent="0">
              <a:lnSpc>
                <a:spcPct val="110000"/>
              </a:lnSpc>
              <a:spcBef>
                <a:spcPts val="1500"/>
              </a:spcBef>
              <a:buFontTx/>
              <a:buNone/>
              <a:defRPr sz="1600">
                <a:solidFill>
                  <a:schemeClr val="bg1"/>
                </a:solidFill>
                <a:latin typeface="Helvetica" pitchFamily="2" charset="0"/>
              </a:defRPr>
            </a:lvl1pPr>
          </a:lstStyle>
          <a:p>
            <a:pPr lvl="0"/>
            <a:r>
              <a:rPr lang="en-US" dirty="0"/>
              <a:t>Insert body text here…</a:t>
            </a:r>
          </a:p>
        </p:txBody>
      </p:sp>
      <p:pic>
        <p:nvPicPr>
          <p:cNvPr id="9" name="Picture 8" descr="Icon&#10;&#10;Description automatically generated with medium confidence">
            <a:extLst>
              <a:ext uri="{FF2B5EF4-FFF2-40B4-BE49-F238E27FC236}">
                <a16:creationId xmlns:a16="http://schemas.microsoft.com/office/drawing/2014/main" id="{1D8EBE9D-9806-6446-8984-C16AB7F925B7}"/>
              </a:ext>
            </a:extLst>
          </p:cNvPr>
          <p:cNvPicPr>
            <a:picLocks noChangeAspect="1"/>
          </p:cNvPicPr>
          <p:nvPr userDrawn="1"/>
        </p:nvPicPr>
        <p:blipFill>
          <a:blip r:embed="rId2"/>
          <a:stretch>
            <a:fillRect/>
          </a:stretch>
        </p:blipFill>
        <p:spPr>
          <a:xfrm>
            <a:off x="11365992" y="6053328"/>
            <a:ext cx="713232" cy="713232"/>
          </a:xfrm>
          <a:prstGeom prst="rect">
            <a:avLst/>
          </a:prstGeom>
        </p:spPr>
      </p:pic>
    </p:spTree>
    <p:extLst>
      <p:ext uri="{BB962C8B-B14F-4D97-AF65-F5344CB8AC3E}">
        <p14:creationId xmlns:p14="http://schemas.microsoft.com/office/powerpoint/2010/main" val="34446728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54480" y="914400"/>
            <a:ext cx="8503920" cy="519501"/>
          </a:xfrm>
        </p:spPr>
        <p:txBody>
          <a:bodyPr wrap="square" lIns="0" tIns="0" rIns="0" bIns="0" anchor="t" anchorCtr="0">
            <a:spAutoFit/>
          </a:bodyPr>
          <a:lstStyle>
            <a:lvl1pPr>
              <a:lnSpc>
                <a:spcPct val="110000"/>
              </a:lnSpc>
              <a:defRPr sz="3200" b="0">
                <a:solidFill>
                  <a:srgbClr val="002169"/>
                </a:solidFill>
                <a:latin typeface="Helvetica" pitchFamily="2" charset="0"/>
              </a:defRPr>
            </a:lvl1pPr>
          </a:lstStyle>
          <a:p>
            <a:r>
              <a:rPr lang="en-US" dirty="0"/>
              <a:t>Insert Slide Title</a:t>
            </a:r>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a:xfrm>
            <a:off x="274320" y="6333199"/>
            <a:ext cx="439420" cy="365125"/>
          </a:xfrm>
          <a:prstGeom prst="rect">
            <a:avLst/>
          </a:prstGeom>
        </p:spPr>
        <p:txBody>
          <a:bodyPr lIns="0" rIns="0"/>
          <a:lstStyle>
            <a:lvl1pPr>
              <a:defRPr sz="1100">
                <a:solidFill>
                  <a:srgbClr val="002169"/>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5992" y="6053328"/>
            <a:ext cx="708951" cy="708951"/>
          </a:xfrm>
          <a:prstGeom prst="rect">
            <a:avLst/>
          </a:prstGeom>
        </p:spPr>
      </p:pic>
      <p:cxnSp>
        <p:nvCxnSpPr>
          <p:cNvPr id="6" name="Straight Connector 5">
            <a:extLst>
              <a:ext uri="{FF2B5EF4-FFF2-40B4-BE49-F238E27FC236}">
                <a16:creationId xmlns:a16="http://schemas.microsoft.com/office/drawing/2014/main" id="{BBB50621-CF68-5E45-8D86-B6BA33146E02}"/>
              </a:ext>
            </a:extLst>
          </p:cNvPr>
          <p:cNvCxnSpPr>
            <a:cxnSpLocks/>
          </p:cNvCxnSpPr>
          <p:nvPr userDrawn="1"/>
        </p:nvCxnSpPr>
        <p:spPr>
          <a:xfrm flipH="1">
            <a:off x="914401" y="1176194"/>
            <a:ext cx="363254" cy="0"/>
          </a:xfrm>
          <a:prstGeom prst="line">
            <a:avLst/>
          </a:prstGeom>
          <a:ln w="31750">
            <a:solidFill>
              <a:srgbClr val="002169"/>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7FB4FE4-8356-984F-BE53-F7DA9D3553F1}"/>
              </a:ext>
            </a:extLst>
          </p:cNvPr>
          <p:cNvSpPr>
            <a:spLocks noGrp="1"/>
          </p:cNvSpPr>
          <p:nvPr>
            <p:ph type="pic" sz="quarter" idx="16"/>
          </p:nvPr>
        </p:nvSpPr>
        <p:spPr>
          <a:xfrm>
            <a:off x="0" y="1875105"/>
            <a:ext cx="12192000" cy="4982896"/>
          </a:xfrm>
        </p:spPr>
        <p:txBody>
          <a:bodyPr/>
          <a:lstStyle/>
          <a:p>
            <a:endParaRPr lang="en-US"/>
          </a:p>
        </p:txBody>
      </p:sp>
    </p:spTree>
    <p:extLst>
      <p:ext uri="{BB962C8B-B14F-4D97-AF65-F5344CB8AC3E}">
        <p14:creationId xmlns:p14="http://schemas.microsoft.com/office/powerpoint/2010/main" val="12098944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E5EE7D-B57B-0D4A-B82E-52BD5D57BAC8}"/>
              </a:ext>
            </a:extLst>
          </p:cNvPr>
          <p:cNvSpPr>
            <a:spLocks noGrp="1"/>
          </p:cNvSpPr>
          <p:nvPr>
            <p:ph type="body" idx="1"/>
          </p:nvPr>
        </p:nvSpPr>
        <p:spPr>
          <a:xfrm>
            <a:off x="914400" y="1825625"/>
            <a:ext cx="9144000" cy="4114800"/>
          </a:xfrm>
          <a:prstGeom prst="rect">
            <a:avLst/>
          </a:prstGeom>
        </p:spPr>
        <p:txBody>
          <a:bodyPr vert="horz" lIns="0" tIns="0" rIns="0" bIns="0" rtlCol="0" anchor="ctr"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15E5EAB5-91AB-854D-A3E7-0D0B2D564561}"/>
              </a:ext>
            </a:extLst>
          </p:cNvPr>
          <p:cNvSpPr>
            <a:spLocks noGrp="1"/>
          </p:cNvSpPr>
          <p:nvPr>
            <p:ph type="title"/>
          </p:nvPr>
        </p:nvSpPr>
        <p:spPr>
          <a:xfrm>
            <a:off x="914400" y="914400"/>
            <a:ext cx="9144000" cy="521207"/>
          </a:xfrm>
          <a:prstGeom prst="rect">
            <a:avLst/>
          </a:prstGeom>
        </p:spPr>
        <p:txBody>
          <a:bodyPr vert="horz" wrap="square" lIns="0" tIns="0" rIns="0" bIns="0" rtlCol="0" anchor="t" anchorCtr="0">
            <a:spAutoFit/>
          </a:bodyPr>
          <a:lstStyle/>
          <a:p>
            <a:r>
              <a:rPr lang="en-US"/>
              <a:t>Click to edit Master title style</a:t>
            </a:r>
          </a:p>
        </p:txBody>
      </p:sp>
    </p:spTree>
    <p:extLst>
      <p:ext uri="{BB962C8B-B14F-4D97-AF65-F5344CB8AC3E}">
        <p14:creationId xmlns:p14="http://schemas.microsoft.com/office/powerpoint/2010/main" val="2089274239"/>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81" r:id="rId3"/>
    <p:sldLayoutId id="2147483683" r:id="rId4"/>
    <p:sldLayoutId id="2147483676" r:id="rId5"/>
    <p:sldLayoutId id="2147483678" r:id="rId6"/>
    <p:sldLayoutId id="2147483682" r:id="rId7"/>
    <p:sldLayoutId id="2147483685" r:id="rId8"/>
    <p:sldLayoutId id="2147483684" r:id="rId9"/>
    <p:sldLayoutId id="2147483677" r:id="rId10"/>
    <p:sldLayoutId id="2147483686" r:id="rId11"/>
    <p:sldLayoutId id="2147483671" r:id="rId12"/>
    <p:sldLayoutId id="2147483672" r:id="rId13"/>
    <p:sldLayoutId id="2147483675" r:id="rId14"/>
    <p:sldLayoutId id="2147483673" r:id="rId15"/>
    <p:sldLayoutId id="2147483674" r:id="rId16"/>
    <p:sldLayoutId id="2147483679" r:id="rId17"/>
    <p:sldLayoutId id="2147483680" r:id="rId18"/>
  </p:sldLayoutIdLst>
  <p:hf hdr="0" dt="0"/>
  <p:txStyles>
    <p:titleStyle>
      <a:lvl1pPr algn="l" defTabSz="914400" rtl="0" eaLnBrk="1" latinLnBrk="0" hangingPunct="1">
        <a:lnSpc>
          <a:spcPct val="110000"/>
        </a:lnSpc>
        <a:spcBef>
          <a:spcPct val="0"/>
        </a:spcBef>
        <a:buNone/>
        <a:defRPr sz="3200" b="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white@catf.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andards.doe.gov/standards-documents/6000/6002-astd-1996" TargetMode="External"/><Relationship Id="rId7" Type="http://schemas.openxmlformats.org/officeDocument/2006/relationships/hyperlink" Target="https://www.nrc.gov/docs/ML2227/ML22273A163.pdf" TargetMode="External"/><Relationship Id="rId2" Type="http://schemas.openxmlformats.org/officeDocument/2006/relationships/hyperlink" Target="https://www.pppl.gov/tokamak-fusion-test-reactor" TargetMode="External"/><Relationship Id="rId1" Type="http://schemas.openxmlformats.org/officeDocument/2006/relationships/slideLayout" Target="../slideLayouts/slideLayout5.xml"/><Relationship Id="rId6" Type="http://schemas.openxmlformats.org/officeDocument/2006/relationships/hyperlink" Target="https://www.nrc.gov/docs/ML2027/ML20276A293.pdf" TargetMode="External"/><Relationship Id="rId5" Type="http://schemas.openxmlformats.org/officeDocument/2006/relationships/hyperlink" Target="https://www.congress.gov/bill/115th-congress/senate-bill/512" TargetMode="External"/><Relationship Id="rId4" Type="http://schemas.openxmlformats.org/officeDocument/2006/relationships/hyperlink" Target="https://www.nrc.gov/docs/ML0922/ML092230198.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nrc.gov/docs/ML2310/ML23103A449.pdf" TargetMode="External"/><Relationship Id="rId3" Type="http://schemas.openxmlformats.org/officeDocument/2006/relationships/hyperlink" Target="https://www.standards.doe.gov/standards-documents/6000/6002-astd-1996" TargetMode="External"/><Relationship Id="rId7" Type="http://schemas.openxmlformats.org/officeDocument/2006/relationships/hyperlink" Target="https://www.nrc.gov/docs/ML2227/ML22273A163.pdf" TargetMode="External"/><Relationship Id="rId2" Type="http://schemas.openxmlformats.org/officeDocument/2006/relationships/hyperlink" Target="https://www.pppl.gov/tokamak-fusion-test-reactor" TargetMode="External"/><Relationship Id="rId1" Type="http://schemas.openxmlformats.org/officeDocument/2006/relationships/slideLayout" Target="../slideLayouts/slideLayout5.xml"/><Relationship Id="rId6" Type="http://schemas.openxmlformats.org/officeDocument/2006/relationships/hyperlink" Target="https://www.nrc.gov/docs/ML2027/ML20276A293.pdf" TargetMode="External"/><Relationship Id="rId5" Type="http://schemas.openxmlformats.org/officeDocument/2006/relationships/hyperlink" Target="https://www.congress.gov/bill/115th-congress/senate-bill/512" TargetMode="External"/><Relationship Id="rId4" Type="http://schemas.openxmlformats.org/officeDocument/2006/relationships/hyperlink" Target="https://www.nrc.gov/docs/ML0922/ML09223019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nrc.gov/docs/ML2310/ML23103A449.pdf" TargetMode="External"/><Relationship Id="rId3" Type="http://schemas.openxmlformats.org/officeDocument/2006/relationships/hyperlink" Target="https://www.standards.doe.gov/standards-documents/6000/6002-astd-1996" TargetMode="External"/><Relationship Id="rId7" Type="http://schemas.openxmlformats.org/officeDocument/2006/relationships/hyperlink" Target="https://www.nrc.gov/docs/ML2227/ML22273A163.pdf" TargetMode="External"/><Relationship Id="rId2" Type="http://schemas.openxmlformats.org/officeDocument/2006/relationships/hyperlink" Target="https://www.pppl.gov/tokamak-fusion-test-reactor" TargetMode="External"/><Relationship Id="rId1" Type="http://schemas.openxmlformats.org/officeDocument/2006/relationships/slideLayout" Target="../slideLayouts/slideLayout5.xml"/><Relationship Id="rId6" Type="http://schemas.openxmlformats.org/officeDocument/2006/relationships/hyperlink" Target="https://www.nrc.gov/docs/ML2027/ML20276A293.pdf" TargetMode="External"/><Relationship Id="rId5" Type="http://schemas.openxmlformats.org/officeDocument/2006/relationships/hyperlink" Target="https://www.congress.gov/bill/115th-congress/senate-bill/512" TargetMode="External"/><Relationship Id="rId4" Type="http://schemas.openxmlformats.org/officeDocument/2006/relationships/hyperlink" Target="https://www.nrc.gov/docs/ML0922/ML092230198.pdf" TargetMode="External"/><Relationship Id="rId9" Type="http://schemas.openxmlformats.org/officeDocument/2006/relationships/hyperlink" Target="https://www.nrc.gov/docs/ML2401/ML24019A060.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FFA3-970E-5C42-4D0A-C3766FE957E3}"/>
              </a:ext>
            </a:extLst>
          </p:cNvPr>
          <p:cNvSpPr>
            <a:spLocks noGrp="1"/>
          </p:cNvSpPr>
          <p:nvPr>
            <p:ph type="ctrTitle"/>
          </p:nvPr>
        </p:nvSpPr>
        <p:spPr>
          <a:xfrm>
            <a:off x="679783" y="2115209"/>
            <a:ext cx="10597817" cy="1231106"/>
          </a:xfrm>
        </p:spPr>
        <p:txBody>
          <a:bodyPr/>
          <a:lstStyle/>
          <a:p>
            <a:pPr>
              <a:lnSpc>
                <a:spcPct val="100000"/>
              </a:lnSpc>
            </a:pPr>
            <a:r>
              <a:rPr lang="en-US" sz="4000" dirty="0"/>
              <a:t>Introduction to Fusion Energy </a:t>
            </a:r>
            <a:br>
              <a:rPr lang="en-US" sz="4000" dirty="0"/>
            </a:br>
            <a:r>
              <a:rPr lang="en-US" sz="4000" dirty="0"/>
              <a:t>Safety and Regulation</a:t>
            </a:r>
            <a:endParaRPr lang="en-GB" sz="4000" dirty="0"/>
          </a:p>
        </p:txBody>
      </p:sp>
      <p:sp>
        <p:nvSpPr>
          <p:cNvPr id="4" name="Text Placeholder 3">
            <a:extLst>
              <a:ext uri="{FF2B5EF4-FFF2-40B4-BE49-F238E27FC236}">
                <a16:creationId xmlns:a16="http://schemas.microsoft.com/office/drawing/2014/main" id="{A1830A98-FDEC-A5AA-2004-A01FD5FB8B53}"/>
              </a:ext>
            </a:extLst>
          </p:cNvPr>
          <p:cNvSpPr>
            <a:spLocks noGrp="1"/>
          </p:cNvSpPr>
          <p:nvPr>
            <p:ph type="body" sz="quarter" idx="12"/>
          </p:nvPr>
        </p:nvSpPr>
        <p:spPr>
          <a:xfrm>
            <a:off x="758952" y="4350579"/>
            <a:ext cx="10917936" cy="1286250"/>
          </a:xfrm>
        </p:spPr>
        <p:txBody>
          <a:bodyPr/>
          <a:lstStyle/>
          <a:p>
            <a:pPr>
              <a:spcBef>
                <a:spcPts val="0"/>
              </a:spcBef>
            </a:pPr>
            <a:r>
              <a:rPr lang="en-US" dirty="0"/>
              <a:t>Dr. Patrick White (</a:t>
            </a:r>
            <a:r>
              <a:rPr lang="en-US" dirty="0">
                <a:hlinkClick r:id="rId2">
                  <a:extLst>
                    <a:ext uri="{A12FA001-AC4F-418D-AE19-62706E023703}">
                      <ahyp:hlinkClr xmlns:ahyp="http://schemas.microsoft.com/office/drawing/2018/hyperlinkcolor" val="tx"/>
                    </a:ext>
                  </a:extLst>
                </a:hlinkClick>
              </a:rPr>
              <a:t>pwhite@catf.us</a:t>
            </a:r>
            <a:r>
              <a:rPr lang="en-US" dirty="0"/>
              <a:t>) </a:t>
            </a:r>
          </a:p>
          <a:p>
            <a:pPr>
              <a:spcBef>
                <a:spcPts val="0"/>
              </a:spcBef>
            </a:pPr>
            <a:r>
              <a:rPr lang="en-US" dirty="0"/>
              <a:t>PPPL 2025 Introduction to Plasma and Fusion Course</a:t>
            </a:r>
          </a:p>
          <a:p>
            <a:pPr>
              <a:spcBef>
                <a:spcPts val="0"/>
              </a:spcBef>
            </a:pPr>
            <a:r>
              <a:rPr lang="en-US" dirty="0"/>
              <a:t>June 4</a:t>
            </a:r>
            <a:r>
              <a:rPr lang="en-US" baseline="30000" dirty="0"/>
              <a:t>th</a:t>
            </a:r>
            <a:r>
              <a:rPr lang="en-US" dirty="0"/>
              <a:t>, 2025</a:t>
            </a:r>
            <a:endParaRPr lang="en-GB" sz="2400" dirty="0"/>
          </a:p>
        </p:txBody>
      </p:sp>
    </p:spTree>
    <p:extLst>
      <p:ext uri="{BB962C8B-B14F-4D97-AF65-F5344CB8AC3E}">
        <p14:creationId xmlns:p14="http://schemas.microsoft.com/office/powerpoint/2010/main" val="165830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985B-C77B-D070-150D-F6F263CDB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C169C-9E48-B796-F97F-FBFA2556DF96}"/>
              </a:ext>
            </a:extLst>
          </p:cNvPr>
          <p:cNvSpPr>
            <a:spLocks noGrp="1"/>
          </p:cNvSpPr>
          <p:nvPr>
            <p:ph type="title"/>
          </p:nvPr>
        </p:nvSpPr>
        <p:spPr>
          <a:xfrm>
            <a:off x="1554480" y="914400"/>
            <a:ext cx="10134246" cy="911211"/>
          </a:xfrm>
        </p:spPr>
        <p:txBody>
          <a:bodyPr/>
          <a:lstStyle/>
          <a:p>
            <a:r>
              <a:rPr lang="en-US" sz="2800" dirty="0"/>
              <a:t>Fusion power conversion cycles may use traditional thermodynamic cycles or novel technologies</a:t>
            </a:r>
          </a:p>
        </p:txBody>
      </p:sp>
      <p:sp>
        <p:nvSpPr>
          <p:cNvPr id="4" name="Slide Number Placeholder 3">
            <a:extLst>
              <a:ext uri="{FF2B5EF4-FFF2-40B4-BE49-F238E27FC236}">
                <a16:creationId xmlns:a16="http://schemas.microsoft.com/office/drawing/2014/main" id="{A9A0A87F-4D61-14AC-4BFC-32993F1020CD}"/>
              </a:ext>
            </a:extLst>
          </p:cNvPr>
          <p:cNvSpPr>
            <a:spLocks noGrp="1"/>
          </p:cNvSpPr>
          <p:nvPr>
            <p:ph type="sldNum" sz="quarter" idx="15"/>
          </p:nvPr>
        </p:nvSpPr>
        <p:spPr/>
        <p:txBody>
          <a:bodyPr/>
          <a:lstStyle/>
          <a:p>
            <a:fld id="{4047B581-6BF3-6D4E-B0DE-BB20D4DED491}" type="slidenum">
              <a:rPr lang="en-US" smtClean="0"/>
              <a:pPr/>
              <a:t>10</a:t>
            </a:fld>
            <a:endParaRPr lang="en-US" dirty="0"/>
          </a:p>
        </p:txBody>
      </p:sp>
      <p:grpSp>
        <p:nvGrpSpPr>
          <p:cNvPr id="11" name="Group 10">
            <a:extLst>
              <a:ext uri="{FF2B5EF4-FFF2-40B4-BE49-F238E27FC236}">
                <a16:creationId xmlns:a16="http://schemas.microsoft.com/office/drawing/2014/main" id="{09E14B00-1092-E735-E1ED-53CCE263BBF5}"/>
              </a:ext>
            </a:extLst>
          </p:cNvPr>
          <p:cNvGrpSpPr/>
          <p:nvPr/>
        </p:nvGrpSpPr>
        <p:grpSpPr>
          <a:xfrm>
            <a:off x="29261" y="2348866"/>
            <a:ext cx="5941963" cy="3070806"/>
            <a:chOff x="927673" y="2571538"/>
            <a:chExt cx="4509846" cy="2330688"/>
          </a:xfrm>
        </p:grpSpPr>
        <p:pic>
          <p:nvPicPr>
            <p:cNvPr id="3" name="Picture 2" descr="student-pwr.gif">
              <a:extLst>
                <a:ext uri="{FF2B5EF4-FFF2-40B4-BE49-F238E27FC236}">
                  <a16:creationId xmlns:a16="http://schemas.microsoft.com/office/drawing/2014/main" id="{6C17F074-728D-99BF-47C2-8CE5D66D96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7674" y="2571538"/>
              <a:ext cx="4509845" cy="2330688"/>
            </a:xfrm>
            <a:prstGeom prst="rect">
              <a:avLst/>
            </a:prstGeom>
          </p:spPr>
        </p:pic>
        <p:sp>
          <p:nvSpPr>
            <p:cNvPr id="5" name="Rectangle 4">
              <a:extLst>
                <a:ext uri="{FF2B5EF4-FFF2-40B4-BE49-F238E27FC236}">
                  <a16:creationId xmlns:a16="http://schemas.microsoft.com/office/drawing/2014/main" id="{EF64A148-56FC-93F0-E3C3-E44DB91CA6B9}"/>
                </a:ext>
              </a:extLst>
            </p:cNvPr>
            <p:cNvSpPr/>
            <p:nvPr/>
          </p:nvSpPr>
          <p:spPr bwMode="auto">
            <a:xfrm>
              <a:off x="927673" y="2723938"/>
              <a:ext cx="914400" cy="2133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7" name="Rectangle 6">
              <a:extLst>
                <a:ext uri="{FF2B5EF4-FFF2-40B4-BE49-F238E27FC236}">
                  <a16:creationId xmlns:a16="http://schemas.microsoft.com/office/drawing/2014/main" id="{E7491505-7E44-F96C-789D-04934BA50FEA}"/>
                </a:ext>
              </a:extLst>
            </p:cNvPr>
            <p:cNvSpPr/>
            <p:nvPr/>
          </p:nvSpPr>
          <p:spPr bwMode="auto">
            <a:xfrm>
              <a:off x="1613473" y="2723938"/>
              <a:ext cx="914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venir Book"/>
                <a:ea typeface="Geneva" charset="0"/>
                <a:cs typeface="Avenir Book"/>
              </a:endParaRPr>
            </a:p>
          </p:txBody>
        </p:sp>
        <p:sp>
          <p:nvSpPr>
            <p:cNvPr id="8" name="Rectangle 7">
              <a:extLst>
                <a:ext uri="{FF2B5EF4-FFF2-40B4-BE49-F238E27FC236}">
                  <a16:creationId xmlns:a16="http://schemas.microsoft.com/office/drawing/2014/main" id="{A75F0618-F707-BD3B-0CEF-CBC4E38E1CA5}"/>
                </a:ext>
              </a:extLst>
            </p:cNvPr>
            <p:cNvSpPr/>
            <p:nvPr/>
          </p:nvSpPr>
          <p:spPr bwMode="auto">
            <a:xfrm>
              <a:off x="1613473" y="4637752"/>
              <a:ext cx="914400" cy="234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Geneva" charset="0"/>
              </a:endParaRPr>
            </a:p>
          </p:txBody>
        </p:sp>
        <p:sp>
          <p:nvSpPr>
            <p:cNvPr id="9" name="Rectangle 8">
              <a:extLst>
                <a:ext uri="{FF2B5EF4-FFF2-40B4-BE49-F238E27FC236}">
                  <a16:creationId xmlns:a16="http://schemas.microsoft.com/office/drawing/2014/main" id="{20C13970-B622-A92A-AC27-DD131642616B}"/>
                </a:ext>
              </a:extLst>
            </p:cNvPr>
            <p:cNvSpPr/>
            <p:nvPr/>
          </p:nvSpPr>
          <p:spPr bwMode="auto">
            <a:xfrm>
              <a:off x="2296060" y="3540473"/>
              <a:ext cx="152400" cy="9924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Geneva" charset="0"/>
              </a:endParaRPr>
            </a:p>
          </p:txBody>
        </p:sp>
        <p:sp>
          <p:nvSpPr>
            <p:cNvPr id="10" name="L-Shape 9">
              <a:extLst>
                <a:ext uri="{FF2B5EF4-FFF2-40B4-BE49-F238E27FC236}">
                  <a16:creationId xmlns:a16="http://schemas.microsoft.com/office/drawing/2014/main" id="{1987569E-531F-6F6B-3F87-C258C11C7CB0}"/>
                </a:ext>
              </a:extLst>
            </p:cNvPr>
            <p:cNvSpPr/>
            <p:nvPr/>
          </p:nvSpPr>
          <p:spPr bwMode="auto">
            <a:xfrm rot="10800000">
              <a:off x="2223073" y="3226859"/>
              <a:ext cx="228600" cy="228601"/>
            </a:xfrm>
            <a:prstGeom prst="corner">
              <a:avLst>
                <a:gd name="adj1" fmla="val 60033"/>
                <a:gd name="adj2" fmla="val 62674"/>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venir Book"/>
                <a:ea typeface="Geneva" charset="0"/>
                <a:cs typeface="Avenir Book"/>
              </a:endParaRPr>
            </a:p>
          </p:txBody>
        </p:sp>
      </p:grpSp>
      <p:sp>
        <p:nvSpPr>
          <p:cNvPr id="12" name="TextBox 11">
            <a:extLst>
              <a:ext uri="{FF2B5EF4-FFF2-40B4-BE49-F238E27FC236}">
                <a16:creationId xmlns:a16="http://schemas.microsoft.com/office/drawing/2014/main" id="{8DE5171C-5CB6-2FC3-0184-25567B1FFD21}"/>
              </a:ext>
            </a:extLst>
          </p:cNvPr>
          <p:cNvSpPr txBox="1"/>
          <p:nvPr/>
        </p:nvSpPr>
        <p:spPr>
          <a:xfrm>
            <a:off x="1836416" y="5543691"/>
            <a:ext cx="3031600" cy="369332"/>
          </a:xfrm>
          <a:prstGeom prst="rect">
            <a:avLst/>
          </a:prstGeom>
          <a:noFill/>
        </p:spPr>
        <p:txBody>
          <a:bodyPr wrap="none" rtlCol="0">
            <a:spAutoFit/>
          </a:bodyPr>
          <a:lstStyle/>
          <a:p>
            <a:pPr algn="ctr"/>
            <a:r>
              <a:rPr lang="en-US" dirty="0">
                <a:solidFill>
                  <a:srgbClr val="000000"/>
                </a:solidFill>
              </a:rPr>
              <a:t>Example: Steam Rankine Cycle</a:t>
            </a:r>
          </a:p>
        </p:txBody>
      </p:sp>
      <p:pic>
        <p:nvPicPr>
          <p:cNvPr id="7170" name="Picture 2" descr="Magneto hydrodynamic (MHD) power generation (principle) | Download  Scientific Diagram">
            <a:extLst>
              <a:ext uri="{FF2B5EF4-FFF2-40B4-BE49-F238E27FC236}">
                <a16:creationId xmlns:a16="http://schemas.microsoft.com/office/drawing/2014/main" id="{D2605E08-9E99-A2CE-66FC-E9A84AEB1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950" y="3438648"/>
            <a:ext cx="4638160" cy="13523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C9F7892-88DD-05BD-5B0B-27E8FC2597E3}"/>
              </a:ext>
            </a:extLst>
          </p:cNvPr>
          <p:cNvSpPr txBox="1"/>
          <p:nvPr/>
        </p:nvSpPr>
        <p:spPr>
          <a:xfrm>
            <a:off x="7117779" y="4886547"/>
            <a:ext cx="3444021" cy="369332"/>
          </a:xfrm>
          <a:prstGeom prst="rect">
            <a:avLst/>
          </a:prstGeom>
          <a:noFill/>
        </p:spPr>
        <p:txBody>
          <a:bodyPr wrap="none" rtlCol="0">
            <a:spAutoFit/>
          </a:bodyPr>
          <a:lstStyle/>
          <a:p>
            <a:pPr algn="ctr"/>
            <a:r>
              <a:rPr lang="en-US" dirty="0">
                <a:solidFill>
                  <a:srgbClr val="000000"/>
                </a:solidFill>
              </a:rPr>
              <a:t>Example: Direct Energy Conversion</a:t>
            </a:r>
          </a:p>
        </p:txBody>
      </p:sp>
    </p:spTree>
    <p:extLst>
      <p:ext uri="{BB962C8B-B14F-4D97-AF65-F5344CB8AC3E}">
        <p14:creationId xmlns:p14="http://schemas.microsoft.com/office/powerpoint/2010/main" val="222994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7961-A549-D131-F44A-B5273D7B3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BE7FE-23B3-A2DD-9059-ADFD5F348251}"/>
              </a:ext>
            </a:extLst>
          </p:cNvPr>
          <p:cNvSpPr>
            <a:spLocks noGrp="1"/>
          </p:cNvSpPr>
          <p:nvPr>
            <p:ph type="title"/>
          </p:nvPr>
        </p:nvSpPr>
        <p:spPr>
          <a:xfrm>
            <a:off x="1554480" y="914400"/>
            <a:ext cx="10134246" cy="911211"/>
          </a:xfrm>
        </p:spPr>
        <p:txBody>
          <a:bodyPr/>
          <a:lstStyle/>
          <a:p>
            <a:r>
              <a:rPr lang="en-US" sz="2800" dirty="0"/>
              <a:t>Private companies are developing machines based on </a:t>
            </a:r>
            <a:br>
              <a:rPr lang="en-US" sz="2800" dirty="0"/>
            </a:br>
            <a:r>
              <a:rPr lang="en-US" sz="2800" dirty="0"/>
              <a:t>an array of different fusion energy technologies</a:t>
            </a:r>
          </a:p>
        </p:txBody>
      </p:sp>
      <p:sp>
        <p:nvSpPr>
          <p:cNvPr id="4" name="Slide Number Placeholder 3">
            <a:extLst>
              <a:ext uri="{FF2B5EF4-FFF2-40B4-BE49-F238E27FC236}">
                <a16:creationId xmlns:a16="http://schemas.microsoft.com/office/drawing/2014/main" id="{97F8ACC7-227C-DB8A-7759-DB0CC3975CDD}"/>
              </a:ext>
            </a:extLst>
          </p:cNvPr>
          <p:cNvSpPr>
            <a:spLocks noGrp="1"/>
          </p:cNvSpPr>
          <p:nvPr>
            <p:ph type="sldNum" sz="quarter" idx="15"/>
          </p:nvPr>
        </p:nvSpPr>
        <p:spPr/>
        <p:txBody>
          <a:bodyPr/>
          <a:lstStyle/>
          <a:p>
            <a:fld id="{4047B581-6BF3-6D4E-B0DE-BB20D4DED491}" type="slidenum">
              <a:rPr lang="en-US" smtClean="0"/>
              <a:pPr/>
              <a:t>11</a:t>
            </a:fld>
            <a:endParaRPr lang="en-US" dirty="0"/>
          </a:p>
        </p:txBody>
      </p:sp>
      <p:grpSp>
        <p:nvGrpSpPr>
          <p:cNvPr id="18" name="Group 17">
            <a:extLst>
              <a:ext uri="{FF2B5EF4-FFF2-40B4-BE49-F238E27FC236}">
                <a16:creationId xmlns:a16="http://schemas.microsoft.com/office/drawing/2014/main" id="{67F6AD60-455F-C1B8-5D49-DEE3C5A4A14A}"/>
              </a:ext>
            </a:extLst>
          </p:cNvPr>
          <p:cNvGrpSpPr/>
          <p:nvPr/>
        </p:nvGrpSpPr>
        <p:grpSpPr>
          <a:xfrm>
            <a:off x="4578053" y="2586944"/>
            <a:ext cx="2984904" cy="3522240"/>
            <a:chOff x="8902538" y="2540625"/>
            <a:chExt cx="2984904" cy="3522240"/>
          </a:xfrm>
        </p:grpSpPr>
        <p:pic>
          <p:nvPicPr>
            <p:cNvPr id="19" name="Picture 18">
              <a:extLst>
                <a:ext uri="{FF2B5EF4-FFF2-40B4-BE49-F238E27FC236}">
                  <a16:creationId xmlns:a16="http://schemas.microsoft.com/office/drawing/2014/main" id="{51085B6B-4B44-C6BB-454D-7D8F7F49477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27672" y="3436889"/>
              <a:ext cx="2734636" cy="827859"/>
            </a:xfrm>
            <a:prstGeom prst="rect">
              <a:avLst/>
            </a:prstGeom>
          </p:spPr>
        </p:pic>
        <p:pic>
          <p:nvPicPr>
            <p:cNvPr id="20" name="Picture 19">
              <a:extLst>
                <a:ext uri="{FF2B5EF4-FFF2-40B4-BE49-F238E27FC236}">
                  <a16:creationId xmlns:a16="http://schemas.microsoft.com/office/drawing/2014/main" id="{BD27BD0B-445D-E838-9039-AD10E461E8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02538" y="2540625"/>
              <a:ext cx="2984904" cy="767654"/>
            </a:xfrm>
            <a:prstGeom prst="rect">
              <a:avLst/>
            </a:prstGeom>
          </p:spPr>
        </p:pic>
        <p:pic>
          <p:nvPicPr>
            <p:cNvPr id="21" name="Picture 6" descr="Proxima Fusion">
              <a:extLst>
                <a:ext uri="{FF2B5EF4-FFF2-40B4-BE49-F238E27FC236}">
                  <a16:creationId xmlns:a16="http://schemas.microsoft.com/office/drawing/2014/main" id="{BD83B448-7E3B-4A58-EBD7-171B06691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89" y="5095916"/>
              <a:ext cx="2305802" cy="9669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Xcimer Energy | Fusion Energy Base">
              <a:extLst>
                <a:ext uri="{FF2B5EF4-FFF2-40B4-BE49-F238E27FC236}">
                  <a16:creationId xmlns:a16="http://schemas.microsoft.com/office/drawing/2014/main" id="{9A4BC8F2-F369-D535-C4B4-A52C34D87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242" y="4285086"/>
              <a:ext cx="2509497" cy="790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0A93A015-5CF9-6A44-3EEF-69D4B3A90EE6}"/>
              </a:ext>
            </a:extLst>
          </p:cNvPr>
          <p:cNvGrpSpPr/>
          <p:nvPr/>
        </p:nvGrpSpPr>
        <p:grpSpPr>
          <a:xfrm>
            <a:off x="7789810" y="2366198"/>
            <a:ext cx="3913728" cy="3706819"/>
            <a:chOff x="4777945" y="2319879"/>
            <a:chExt cx="3913728" cy="3706819"/>
          </a:xfrm>
        </p:grpSpPr>
        <p:pic>
          <p:nvPicPr>
            <p:cNvPr id="24" name="Graphic 23">
              <a:extLst>
                <a:ext uri="{FF2B5EF4-FFF2-40B4-BE49-F238E27FC236}">
                  <a16:creationId xmlns:a16="http://schemas.microsoft.com/office/drawing/2014/main" id="{F35C9F86-9C53-D0D9-829E-B72261193E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5085" y="4429214"/>
              <a:ext cx="3339448" cy="519284"/>
            </a:xfrm>
            <a:prstGeom prst="rect">
              <a:avLst/>
            </a:prstGeom>
          </p:spPr>
        </p:pic>
        <p:pic>
          <p:nvPicPr>
            <p:cNvPr id="25" name="Picture 16" descr="Commercial Fusion Energy - Tokamak Energy Inc">
              <a:extLst>
                <a:ext uri="{FF2B5EF4-FFF2-40B4-BE49-F238E27FC236}">
                  <a16:creationId xmlns:a16="http://schemas.microsoft.com/office/drawing/2014/main" id="{655B74B7-E8F3-8F89-80F4-549EAC1B287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3822"/>
            <a:stretch/>
          </p:blipFill>
          <p:spPr bwMode="auto">
            <a:xfrm>
              <a:off x="4827928" y="2319879"/>
              <a:ext cx="3813763" cy="988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Type One Energy | MIT Energy Initiative">
              <a:extLst>
                <a:ext uri="{FF2B5EF4-FFF2-40B4-BE49-F238E27FC236}">
                  <a16:creationId xmlns:a16="http://schemas.microsoft.com/office/drawing/2014/main" id="{6DF1B9DB-2D94-EA2C-F957-38DDF88311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7945" y="3609105"/>
              <a:ext cx="3913728" cy="5192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a:extLst>
                <a:ext uri="{FF2B5EF4-FFF2-40B4-BE49-F238E27FC236}">
                  <a16:creationId xmlns:a16="http://schemas.microsoft.com/office/drawing/2014/main" id="{2A054F6B-94ED-24AC-9C05-96665789EA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3891" y="5249325"/>
              <a:ext cx="3401837" cy="77737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Hexagon 8">
            <a:extLst>
              <a:ext uri="{FF2B5EF4-FFF2-40B4-BE49-F238E27FC236}">
                <a16:creationId xmlns:a16="http://schemas.microsoft.com/office/drawing/2014/main" id="{41F2E397-DA14-264E-095D-988876822BF0}"/>
              </a:ext>
            </a:extLst>
          </p:cNvPr>
          <p:cNvSpPr/>
          <p:nvPr/>
        </p:nvSpPr>
        <p:spPr bwMode="auto">
          <a:xfrm>
            <a:off x="1284660" y="2162326"/>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bg1"/>
              </a:solidFill>
              <a:effectLst/>
              <a:latin typeface="Aptos" panose="020B0004020202020204" pitchFamily="34" charset="0"/>
              <a:ea typeface="Geneva" charset="0"/>
              <a:cs typeface="Avenir Book"/>
            </a:endParaRPr>
          </a:p>
        </p:txBody>
      </p:sp>
      <p:sp>
        <p:nvSpPr>
          <p:cNvPr id="10" name="Hexagon 9">
            <a:extLst>
              <a:ext uri="{FF2B5EF4-FFF2-40B4-BE49-F238E27FC236}">
                <a16:creationId xmlns:a16="http://schemas.microsoft.com/office/drawing/2014/main" id="{9C2C5308-BC50-8465-07E9-299B7A14916D}"/>
              </a:ext>
            </a:extLst>
          </p:cNvPr>
          <p:cNvSpPr/>
          <p:nvPr/>
        </p:nvSpPr>
        <p:spPr bwMode="auto">
          <a:xfrm>
            <a:off x="2631271" y="2882277"/>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Fusion</a:t>
            </a:r>
            <a:r>
              <a:rPr kumimoji="0" lang="en-US" sz="1600" i="0" u="none" strike="noStrike" cap="none" normalizeH="0" dirty="0">
                <a:ln>
                  <a:noFill/>
                </a:ln>
                <a:solidFill>
                  <a:schemeClr val="bg1"/>
                </a:solidFill>
                <a:effectLst/>
                <a:latin typeface="Aptos" panose="020B0004020202020204" pitchFamily="34" charset="0"/>
                <a:ea typeface="Geneva" charset="0"/>
                <a:cs typeface="Avenir Book"/>
              </a:rPr>
              <a:t> Reactions</a:t>
            </a:r>
          </a:p>
        </p:txBody>
      </p:sp>
      <p:sp>
        <p:nvSpPr>
          <p:cNvPr id="11" name="Hexagon 10">
            <a:extLst>
              <a:ext uri="{FF2B5EF4-FFF2-40B4-BE49-F238E27FC236}">
                <a16:creationId xmlns:a16="http://schemas.microsoft.com/office/drawing/2014/main" id="{7B09F415-6F52-5179-7252-B8BE9812204D}"/>
              </a:ext>
            </a:extLst>
          </p:cNvPr>
          <p:cNvSpPr/>
          <p:nvPr/>
        </p:nvSpPr>
        <p:spPr bwMode="auto">
          <a:xfrm>
            <a:off x="1284660" y="3630404"/>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Fusion </a:t>
            </a:r>
            <a:b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b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Fuel Cycles</a:t>
            </a:r>
          </a:p>
        </p:txBody>
      </p:sp>
      <p:sp>
        <p:nvSpPr>
          <p:cNvPr id="12" name="Hexagon 11">
            <a:extLst>
              <a:ext uri="{FF2B5EF4-FFF2-40B4-BE49-F238E27FC236}">
                <a16:creationId xmlns:a16="http://schemas.microsoft.com/office/drawing/2014/main" id="{A1B72D46-6D61-07C8-5C04-6154D2C68E66}"/>
              </a:ext>
            </a:extLst>
          </p:cNvPr>
          <p:cNvSpPr/>
          <p:nvPr/>
        </p:nvSpPr>
        <p:spPr bwMode="auto">
          <a:xfrm>
            <a:off x="2631271" y="4350355"/>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dirty="0">
              <a:ln>
                <a:noFill/>
              </a:ln>
              <a:solidFill>
                <a:schemeClr val="bg1"/>
              </a:solidFill>
              <a:effectLst/>
              <a:latin typeface="Aptos" panose="020B0004020202020204" pitchFamily="34" charset="0"/>
              <a:ea typeface="Geneva" charset="0"/>
              <a:cs typeface="Avenir Book"/>
            </a:endParaRPr>
          </a:p>
        </p:txBody>
      </p:sp>
      <p:sp>
        <p:nvSpPr>
          <p:cNvPr id="28" name="Hexagon 27">
            <a:extLst>
              <a:ext uri="{FF2B5EF4-FFF2-40B4-BE49-F238E27FC236}">
                <a16:creationId xmlns:a16="http://schemas.microsoft.com/office/drawing/2014/main" id="{57AB5E4F-95D1-7587-094F-F0B92F8CA351}"/>
              </a:ext>
            </a:extLst>
          </p:cNvPr>
          <p:cNvSpPr/>
          <p:nvPr/>
        </p:nvSpPr>
        <p:spPr bwMode="auto">
          <a:xfrm>
            <a:off x="1284660" y="5098482"/>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Facility Size</a:t>
            </a:r>
          </a:p>
        </p:txBody>
      </p:sp>
      <p:sp>
        <p:nvSpPr>
          <p:cNvPr id="30" name="TextBox 29">
            <a:extLst>
              <a:ext uri="{FF2B5EF4-FFF2-40B4-BE49-F238E27FC236}">
                <a16:creationId xmlns:a16="http://schemas.microsoft.com/office/drawing/2014/main" id="{84DC9B44-3F01-155B-7FB6-367E0F8AD1E6}"/>
              </a:ext>
            </a:extLst>
          </p:cNvPr>
          <p:cNvSpPr txBox="1"/>
          <p:nvPr/>
        </p:nvSpPr>
        <p:spPr>
          <a:xfrm>
            <a:off x="1284659" y="2634569"/>
            <a:ext cx="1670287" cy="58477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Confinement Methods</a:t>
            </a:r>
          </a:p>
        </p:txBody>
      </p:sp>
      <p:sp>
        <p:nvSpPr>
          <p:cNvPr id="32" name="TextBox 31">
            <a:extLst>
              <a:ext uri="{FF2B5EF4-FFF2-40B4-BE49-F238E27FC236}">
                <a16:creationId xmlns:a16="http://schemas.microsoft.com/office/drawing/2014/main" id="{97A55583-6E05-21CC-944B-B4A3B6E5A698}"/>
              </a:ext>
            </a:extLst>
          </p:cNvPr>
          <p:cNvSpPr txBox="1"/>
          <p:nvPr/>
        </p:nvSpPr>
        <p:spPr>
          <a:xfrm>
            <a:off x="2631271" y="4605661"/>
            <a:ext cx="1670287" cy="830997"/>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Power Conversion</a:t>
            </a:r>
            <a:r>
              <a:rPr kumimoji="0" lang="en-US" sz="1600" i="0" u="none" strike="noStrike" cap="none" normalizeH="0" dirty="0">
                <a:ln>
                  <a:noFill/>
                </a:ln>
                <a:solidFill>
                  <a:schemeClr val="bg1"/>
                </a:solidFill>
                <a:effectLst/>
                <a:latin typeface="Aptos" panose="020B0004020202020204" pitchFamily="34" charset="0"/>
                <a:ea typeface="Geneva" charset="0"/>
                <a:cs typeface="Avenir Book"/>
              </a:rPr>
              <a:t> Cycle</a:t>
            </a:r>
          </a:p>
        </p:txBody>
      </p:sp>
    </p:spTree>
    <p:extLst>
      <p:ext uri="{BB962C8B-B14F-4D97-AF65-F5344CB8AC3E}">
        <p14:creationId xmlns:p14="http://schemas.microsoft.com/office/powerpoint/2010/main" val="140223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096-1B8F-8FDB-83B5-F369A6D43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67295-0BC8-68E1-CD63-A77679DF9B4B}"/>
              </a:ext>
            </a:extLst>
          </p:cNvPr>
          <p:cNvSpPr>
            <a:spLocks noGrp="1"/>
          </p:cNvSpPr>
          <p:nvPr>
            <p:ph type="title"/>
          </p:nvPr>
        </p:nvSpPr>
        <p:spPr>
          <a:xfrm>
            <a:off x="1554480" y="914400"/>
            <a:ext cx="10134246" cy="911211"/>
          </a:xfrm>
        </p:spPr>
        <p:txBody>
          <a:bodyPr/>
          <a:lstStyle/>
          <a:p>
            <a:r>
              <a:rPr lang="en-US" sz="2800" dirty="0"/>
              <a:t>Example: Commonwealth Fusion Systems </a:t>
            </a:r>
            <a:br>
              <a:rPr lang="en-US" sz="2800" dirty="0"/>
            </a:br>
            <a:r>
              <a:rPr lang="en-US" sz="2800" dirty="0"/>
              <a:t>($2B+ Private Funding)</a:t>
            </a:r>
          </a:p>
        </p:txBody>
      </p:sp>
      <p:sp>
        <p:nvSpPr>
          <p:cNvPr id="4" name="Slide Number Placeholder 3">
            <a:extLst>
              <a:ext uri="{FF2B5EF4-FFF2-40B4-BE49-F238E27FC236}">
                <a16:creationId xmlns:a16="http://schemas.microsoft.com/office/drawing/2014/main" id="{0CB043D7-01A4-6CBD-4C4D-AF8CE8D46822}"/>
              </a:ext>
            </a:extLst>
          </p:cNvPr>
          <p:cNvSpPr>
            <a:spLocks noGrp="1"/>
          </p:cNvSpPr>
          <p:nvPr>
            <p:ph type="sldNum" sz="quarter" idx="15"/>
          </p:nvPr>
        </p:nvSpPr>
        <p:spPr/>
        <p:txBody>
          <a:bodyPr/>
          <a:lstStyle/>
          <a:p>
            <a:fld id="{4047B581-6BF3-6D4E-B0DE-BB20D4DED491}" type="slidenum">
              <a:rPr lang="en-US" smtClean="0"/>
              <a:pPr/>
              <a:t>12</a:t>
            </a:fld>
            <a:endParaRPr lang="en-US" dirty="0"/>
          </a:p>
        </p:txBody>
      </p:sp>
      <p:pic>
        <p:nvPicPr>
          <p:cNvPr id="14" name="Picture 13">
            <a:extLst>
              <a:ext uri="{FF2B5EF4-FFF2-40B4-BE49-F238E27FC236}">
                <a16:creationId xmlns:a16="http://schemas.microsoft.com/office/drawing/2014/main" id="{7626C004-81DD-462B-4790-521FCB49CDC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00781" y="2157716"/>
            <a:ext cx="2984904" cy="767654"/>
          </a:xfrm>
          <a:prstGeom prst="rect">
            <a:avLst/>
          </a:prstGeom>
        </p:spPr>
      </p:pic>
      <p:sp>
        <p:nvSpPr>
          <p:cNvPr id="15" name="Hexagon 14">
            <a:extLst>
              <a:ext uri="{FF2B5EF4-FFF2-40B4-BE49-F238E27FC236}">
                <a16:creationId xmlns:a16="http://schemas.microsoft.com/office/drawing/2014/main" id="{376289E5-582D-543B-FC84-8A313974C7AD}"/>
              </a:ext>
            </a:extLst>
          </p:cNvPr>
          <p:cNvSpPr/>
          <p:nvPr/>
        </p:nvSpPr>
        <p:spPr bwMode="auto">
          <a:xfrm>
            <a:off x="1284660" y="2162326"/>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Confinement Methods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accent6"/>
                </a:solidFill>
                <a:ea typeface="Geneva" charset="0"/>
                <a:cs typeface="Avenir Book"/>
              </a:rPr>
              <a:t>Magnetic Tokamak</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6" name="Hexagon 15">
            <a:extLst>
              <a:ext uri="{FF2B5EF4-FFF2-40B4-BE49-F238E27FC236}">
                <a16:creationId xmlns:a16="http://schemas.microsoft.com/office/drawing/2014/main" id="{128DFB75-0C2C-0BC2-A710-AE3C700454F1}"/>
              </a:ext>
            </a:extLst>
          </p:cNvPr>
          <p:cNvSpPr/>
          <p:nvPr/>
        </p:nvSpPr>
        <p:spPr bwMode="auto">
          <a:xfrm>
            <a:off x="2631271" y="2896365"/>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a:t>
            </a:r>
            <a:r>
              <a:rPr kumimoji="0" lang="en-US" sz="1400" b="0" i="0" u="none" strike="noStrike" cap="none" normalizeH="0" dirty="0">
                <a:ln>
                  <a:noFill/>
                </a:ln>
                <a:solidFill>
                  <a:schemeClr val="bg1"/>
                </a:solidFill>
                <a:effectLst/>
                <a:ea typeface="Geneva" charset="0"/>
                <a:cs typeface="Avenir Book"/>
              </a:rPr>
              <a:t> Reactions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a:ln>
                  <a:noFill/>
                </a:ln>
                <a:solidFill>
                  <a:schemeClr val="accent6"/>
                </a:solidFill>
                <a:effectLst/>
                <a:ea typeface="Geneva" charset="0"/>
                <a:cs typeface="Avenir Book"/>
              </a:rPr>
              <a:t>D-T</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7" name="Hexagon 16">
            <a:extLst>
              <a:ext uri="{FF2B5EF4-FFF2-40B4-BE49-F238E27FC236}">
                <a16:creationId xmlns:a16="http://schemas.microsoft.com/office/drawing/2014/main" id="{7A695875-3B87-CBF2-ECD9-AE5139C0A960}"/>
              </a:ext>
            </a:extLst>
          </p:cNvPr>
          <p:cNvSpPr/>
          <p:nvPr/>
        </p:nvSpPr>
        <p:spPr bwMode="auto">
          <a:xfrm>
            <a:off x="1284660" y="3630404"/>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 </a:t>
            </a:r>
            <a:br>
              <a:rPr kumimoji="0" lang="en-US" sz="1400" b="0" i="0" u="none" strike="noStrike" cap="none" normalizeH="0" baseline="0" dirty="0">
                <a:ln>
                  <a:noFill/>
                </a:ln>
                <a:solidFill>
                  <a:schemeClr val="bg1"/>
                </a:solidFill>
                <a:effectLst/>
                <a:ea typeface="Geneva" charset="0"/>
                <a:cs typeface="Avenir Book"/>
              </a:rPr>
            </a:br>
            <a:r>
              <a:rPr kumimoji="0" lang="en-US" sz="1400" b="0" i="0" u="none" strike="noStrike" cap="none" normalizeH="0" baseline="0" dirty="0">
                <a:ln>
                  <a:noFill/>
                </a:ln>
                <a:solidFill>
                  <a:schemeClr val="bg1"/>
                </a:solidFill>
                <a:effectLst/>
                <a:ea typeface="Geneva" charset="0"/>
                <a:cs typeface="Avenir Book"/>
              </a:rPr>
              <a:t>Fuel Cycles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accent6"/>
                </a:solidFill>
                <a:effectLst/>
                <a:ea typeface="Geneva" charset="0"/>
                <a:cs typeface="Avenir Book"/>
              </a:rPr>
              <a:t>FLiBe</a:t>
            </a:r>
            <a:r>
              <a:rPr kumimoji="0" lang="en-US" sz="1400" b="0" i="0" u="none" strike="noStrike" cap="none" normalizeH="0" baseline="0" dirty="0">
                <a:ln>
                  <a:noFill/>
                </a:ln>
                <a:solidFill>
                  <a:schemeClr val="accent6"/>
                </a:solidFill>
                <a:effectLst/>
                <a:ea typeface="Geneva" charset="0"/>
                <a:cs typeface="Avenir Book"/>
              </a:rPr>
              <a:t> Blanket Breeding</a:t>
            </a:r>
          </a:p>
        </p:txBody>
      </p:sp>
      <p:sp>
        <p:nvSpPr>
          <p:cNvPr id="18" name="Hexagon 17">
            <a:extLst>
              <a:ext uri="{FF2B5EF4-FFF2-40B4-BE49-F238E27FC236}">
                <a16:creationId xmlns:a16="http://schemas.microsoft.com/office/drawing/2014/main" id="{EFDDB66F-F260-0164-B793-2E3F679832B4}"/>
              </a:ext>
            </a:extLst>
          </p:cNvPr>
          <p:cNvSpPr/>
          <p:nvPr/>
        </p:nvSpPr>
        <p:spPr bwMode="auto">
          <a:xfrm>
            <a:off x="2631271" y="4364443"/>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Power Conversion</a:t>
            </a:r>
            <a:br>
              <a:rPr kumimoji="0" lang="en-US" sz="1400" b="0" i="0" u="none" strike="noStrike" cap="none" normalizeH="0" baseline="0" dirty="0">
                <a:ln>
                  <a:noFill/>
                </a:ln>
                <a:solidFill>
                  <a:schemeClr val="bg1"/>
                </a:solidFill>
                <a:effectLst/>
                <a:ea typeface="Geneva" charset="0"/>
                <a:cs typeface="Avenir Book"/>
              </a:rPr>
            </a:b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err="1">
                <a:ln>
                  <a:noFill/>
                </a:ln>
                <a:solidFill>
                  <a:schemeClr val="accent6"/>
                </a:solidFill>
                <a:effectLst/>
                <a:ea typeface="Geneva" charset="0"/>
                <a:cs typeface="Avenir Book"/>
              </a:rPr>
              <a:t>FLiBe</a:t>
            </a:r>
            <a:r>
              <a:rPr lang="en-US" sz="1400" dirty="0">
                <a:solidFill>
                  <a:schemeClr val="accent6"/>
                </a:solidFill>
                <a:ea typeface="Geneva" charset="0"/>
                <a:cs typeface="Avenir Book"/>
              </a:rPr>
              <a:t> Blanket to Rankine Cycle</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9" name="Hexagon 18">
            <a:extLst>
              <a:ext uri="{FF2B5EF4-FFF2-40B4-BE49-F238E27FC236}">
                <a16:creationId xmlns:a16="http://schemas.microsoft.com/office/drawing/2014/main" id="{F4C3BEE8-9AC5-1483-DDBB-75FED66BAE81}"/>
              </a:ext>
            </a:extLst>
          </p:cNvPr>
          <p:cNvSpPr/>
          <p:nvPr/>
        </p:nvSpPr>
        <p:spPr bwMode="auto">
          <a:xfrm>
            <a:off x="1284660" y="5098482"/>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Facility Size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solidFill>
                <a:effectLst/>
                <a:ea typeface="Geneva" charset="0"/>
                <a:cs typeface="Avenir Book"/>
              </a:rPr>
              <a:t>400 MW</a:t>
            </a:r>
            <a:r>
              <a:rPr kumimoji="0" lang="en-US" sz="1400" b="0" i="0" u="none" strike="noStrike" cap="none" normalizeH="0" baseline="-25000" dirty="0">
                <a:ln>
                  <a:noFill/>
                </a:ln>
                <a:solidFill>
                  <a:schemeClr val="accent6"/>
                </a:solidFill>
                <a:effectLst/>
                <a:ea typeface="Geneva" charset="0"/>
                <a:cs typeface="Avenir Book"/>
              </a:rPr>
              <a:t>e</a:t>
            </a:r>
          </a:p>
        </p:txBody>
      </p:sp>
      <p:pic>
        <p:nvPicPr>
          <p:cNvPr id="20" name="Picture 4">
            <a:extLst>
              <a:ext uri="{FF2B5EF4-FFF2-40B4-BE49-F238E27FC236}">
                <a16:creationId xmlns:a16="http://schemas.microsoft.com/office/drawing/2014/main" id="{B660F937-5EF6-FF34-391B-F54F4677F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330" y="3134584"/>
            <a:ext cx="4993806" cy="280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4969-48F6-7AA5-5636-296427C3A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EBA96-1A9B-77B9-0BF6-9B9E05669825}"/>
              </a:ext>
            </a:extLst>
          </p:cNvPr>
          <p:cNvSpPr>
            <a:spLocks noGrp="1"/>
          </p:cNvSpPr>
          <p:nvPr>
            <p:ph type="title"/>
          </p:nvPr>
        </p:nvSpPr>
        <p:spPr>
          <a:xfrm>
            <a:off x="1554480" y="914400"/>
            <a:ext cx="10134246" cy="437236"/>
          </a:xfrm>
        </p:spPr>
        <p:txBody>
          <a:bodyPr/>
          <a:lstStyle/>
          <a:p>
            <a:r>
              <a:rPr lang="en-US" sz="2800" dirty="0"/>
              <a:t>Example: Helion ($1B+ Private Funding)</a:t>
            </a:r>
          </a:p>
        </p:txBody>
      </p:sp>
      <p:sp>
        <p:nvSpPr>
          <p:cNvPr id="4" name="Slide Number Placeholder 3">
            <a:extLst>
              <a:ext uri="{FF2B5EF4-FFF2-40B4-BE49-F238E27FC236}">
                <a16:creationId xmlns:a16="http://schemas.microsoft.com/office/drawing/2014/main" id="{07799402-EB95-9E40-FA5A-82E4EAB55F45}"/>
              </a:ext>
            </a:extLst>
          </p:cNvPr>
          <p:cNvSpPr>
            <a:spLocks noGrp="1"/>
          </p:cNvSpPr>
          <p:nvPr>
            <p:ph type="sldNum" sz="quarter" idx="15"/>
          </p:nvPr>
        </p:nvSpPr>
        <p:spPr/>
        <p:txBody>
          <a:bodyPr/>
          <a:lstStyle/>
          <a:p>
            <a:fld id="{4047B581-6BF3-6D4E-B0DE-BB20D4DED491}" type="slidenum">
              <a:rPr lang="en-US" smtClean="0"/>
              <a:pPr/>
              <a:t>13</a:t>
            </a:fld>
            <a:endParaRPr lang="en-US" dirty="0"/>
          </a:p>
        </p:txBody>
      </p:sp>
      <p:sp>
        <p:nvSpPr>
          <p:cNvPr id="15" name="Hexagon 14">
            <a:extLst>
              <a:ext uri="{FF2B5EF4-FFF2-40B4-BE49-F238E27FC236}">
                <a16:creationId xmlns:a16="http://schemas.microsoft.com/office/drawing/2014/main" id="{B91164EF-8D47-A1B6-A10F-C814F0D97B61}"/>
              </a:ext>
            </a:extLst>
          </p:cNvPr>
          <p:cNvSpPr/>
          <p:nvPr/>
        </p:nvSpPr>
        <p:spPr bwMode="auto">
          <a:xfrm>
            <a:off x="1284660" y="2162326"/>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Confinement Methods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accent6"/>
                </a:solidFill>
                <a:ea typeface="Geneva" charset="0"/>
                <a:cs typeface="Avenir Book"/>
              </a:rPr>
              <a:t>Magneto Inertial</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6" name="Hexagon 15">
            <a:extLst>
              <a:ext uri="{FF2B5EF4-FFF2-40B4-BE49-F238E27FC236}">
                <a16:creationId xmlns:a16="http://schemas.microsoft.com/office/drawing/2014/main" id="{056098CC-D11A-A590-7A2B-30E917CC51E6}"/>
              </a:ext>
            </a:extLst>
          </p:cNvPr>
          <p:cNvSpPr/>
          <p:nvPr/>
        </p:nvSpPr>
        <p:spPr bwMode="auto">
          <a:xfrm>
            <a:off x="2631271" y="2896365"/>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a:t>
            </a:r>
            <a:r>
              <a:rPr kumimoji="0" lang="en-US" sz="1400" b="0" i="0" u="none" strike="noStrike" cap="none" normalizeH="0" dirty="0">
                <a:ln>
                  <a:noFill/>
                </a:ln>
                <a:solidFill>
                  <a:schemeClr val="bg1"/>
                </a:solidFill>
                <a:effectLst/>
                <a:ea typeface="Geneva" charset="0"/>
                <a:cs typeface="Avenir Book"/>
              </a:rPr>
              <a:t> Reactions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a:ln>
                  <a:noFill/>
                </a:ln>
                <a:solidFill>
                  <a:schemeClr val="accent6"/>
                </a:solidFill>
                <a:effectLst/>
                <a:ea typeface="Geneva" charset="0"/>
                <a:cs typeface="Avenir Book"/>
              </a:rPr>
              <a:t>D-</a:t>
            </a:r>
            <a:r>
              <a:rPr kumimoji="0" lang="en-US" sz="1400" b="0" i="0" u="none" strike="noStrike" cap="none" normalizeH="0" baseline="30000" dirty="0">
                <a:ln>
                  <a:noFill/>
                </a:ln>
                <a:solidFill>
                  <a:schemeClr val="accent6"/>
                </a:solidFill>
                <a:effectLst/>
                <a:ea typeface="Geneva" charset="0"/>
                <a:cs typeface="Avenir Book"/>
              </a:rPr>
              <a:t>3</a:t>
            </a:r>
            <a:r>
              <a:rPr kumimoji="0" lang="en-US" sz="1400" b="0" i="0" u="none" strike="noStrike" cap="none" normalizeH="0" dirty="0">
                <a:ln>
                  <a:noFill/>
                </a:ln>
                <a:solidFill>
                  <a:schemeClr val="accent6"/>
                </a:solidFill>
                <a:effectLst/>
                <a:ea typeface="Geneva" charset="0"/>
                <a:cs typeface="Avenir Book"/>
              </a:rPr>
              <a:t>He</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7" name="Hexagon 16">
            <a:extLst>
              <a:ext uri="{FF2B5EF4-FFF2-40B4-BE49-F238E27FC236}">
                <a16:creationId xmlns:a16="http://schemas.microsoft.com/office/drawing/2014/main" id="{A5BA9636-3E0C-7F05-1F42-679FDF10EE8A}"/>
              </a:ext>
            </a:extLst>
          </p:cNvPr>
          <p:cNvSpPr/>
          <p:nvPr/>
        </p:nvSpPr>
        <p:spPr bwMode="auto">
          <a:xfrm>
            <a:off x="1284660" y="3630404"/>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 </a:t>
            </a:r>
            <a:br>
              <a:rPr kumimoji="0" lang="en-US" sz="1400" b="0" i="0" u="none" strike="noStrike" cap="none" normalizeH="0" baseline="0" dirty="0">
                <a:ln>
                  <a:noFill/>
                </a:ln>
                <a:solidFill>
                  <a:schemeClr val="bg1"/>
                </a:solidFill>
                <a:effectLst/>
                <a:ea typeface="Geneva" charset="0"/>
                <a:cs typeface="Avenir Book"/>
              </a:rPr>
            </a:br>
            <a:r>
              <a:rPr kumimoji="0" lang="en-US" sz="1400" b="0" i="0" u="none" strike="noStrike" cap="none" normalizeH="0" baseline="0" dirty="0">
                <a:ln>
                  <a:noFill/>
                </a:ln>
                <a:solidFill>
                  <a:schemeClr val="bg1"/>
                </a:solidFill>
                <a:effectLst/>
                <a:ea typeface="Geneva" charset="0"/>
                <a:cs typeface="Avenir Book"/>
              </a:rPr>
              <a:t>Fuel Cycles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a:ln>
                  <a:noFill/>
                </a:ln>
                <a:solidFill>
                  <a:schemeClr val="accent6"/>
                </a:solidFill>
                <a:effectLst/>
                <a:ea typeface="Geneva" charset="0"/>
                <a:cs typeface="Avenir Book"/>
              </a:rPr>
              <a:t>D-D </a:t>
            </a:r>
            <a:r>
              <a:rPr kumimoji="0" lang="en-US" sz="1400" b="0" i="0" u="none" strike="noStrike" cap="none" normalizeH="0" baseline="30000" dirty="0">
                <a:ln>
                  <a:noFill/>
                </a:ln>
                <a:solidFill>
                  <a:schemeClr val="accent6"/>
                </a:solidFill>
                <a:effectLst/>
                <a:ea typeface="Geneva" charset="0"/>
                <a:cs typeface="Avenir Book"/>
              </a:rPr>
              <a:t>3</a:t>
            </a:r>
            <a:r>
              <a:rPr kumimoji="0" lang="en-US" sz="1400" b="0" i="0" u="none" strike="noStrike" cap="none" normalizeH="0" dirty="0">
                <a:ln>
                  <a:noFill/>
                </a:ln>
                <a:solidFill>
                  <a:schemeClr val="accent6"/>
                </a:solidFill>
                <a:effectLst/>
                <a:ea typeface="Geneva" charset="0"/>
                <a:cs typeface="Avenir Book"/>
              </a:rPr>
              <a:t>He </a:t>
            </a:r>
            <a:r>
              <a:rPr lang="en-US" sz="1400" dirty="0">
                <a:solidFill>
                  <a:schemeClr val="accent6"/>
                </a:solidFill>
                <a:ea typeface="Geneva" charset="0"/>
                <a:cs typeface="Avenir Book"/>
              </a:rPr>
              <a:t>Production,</a:t>
            </a:r>
            <a:br>
              <a:rPr lang="en-US" sz="1400" dirty="0">
                <a:solidFill>
                  <a:schemeClr val="accent6"/>
                </a:solidFill>
                <a:ea typeface="Geneva" charset="0"/>
                <a:cs typeface="Avenir Book"/>
              </a:rPr>
            </a:br>
            <a:r>
              <a:rPr kumimoji="0" lang="en-US" sz="1400" b="0" i="0" u="none" strike="noStrike" cap="none" normalizeH="0" dirty="0">
                <a:ln>
                  <a:noFill/>
                </a:ln>
                <a:solidFill>
                  <a:schemeClr val="accent6"/>
                </a:solidFill>
                <a:effectLst/>
                <a:ea typeface="Geneva" charset="0"/>
                <a:cs typeface="Avenir Book"/>
              </a:rPr>
              <a:t>T</a:t>
            </a:r>
            <a:r>
              <a:rPr kumimoji="0" lang="en-US" sz="1400" b="0" i="0" u="none" strike="noStrike" cap="none" normalizeH="0" baseline="0" dirty="0">
                <a:ln>
                  <a:noFill/>
                </a:ln>
                <a:solidFill>
                  <a:schemeClr val="accent6"/>
                </a:solidFill>
                <a:effectLst/>
                <a:ea typeface="Geneva" charset="0"/>
                <a:cs typeface="Avenir Book"/>
              </a:rPr>
              <a:t> Decay</a:t>
            </a:r>
          </a:p>
        </p:txBody>
      </p:sp>
      <p:sp>
        <p:nvSpPr>
          <p:cNvPr id="18" name="Hexagon 17">
            <a:extLst>
              <a:ext uri="{FF2B5EF4-FFF2-40B4-BE49-F238E27FC236}">
                <a16:creationId xmlns:a16="http://schemas.microsoft.com/office/drawing/2014/main" id="{DF68C78D-9045-3AE6-B49B-DA21096C4083}"/>
              </a:ext>
            </a:extLst>
          </p:cNvPr>
          <p:cNvSpPr/>
          <p:nvPr/>
        </p:nvSpPr>
        <p:spPr bwMode="auto">
          <a:xfrm>
            <a:off x="2631271" y="4364443"/>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Power Conversion</a:t>
            </a:r>
            <a:br>
              <a:rPr kumimoji="0" lang="en-US" sz="1400" b="0" i="0" u="none" strike="noStrike" cap="none" normalizeH="0" baseline="0" dirty="0">
                <a:ln>
                  <a:noFill/>
                </a:ln>
                <a:solidFill>
                  <a:schemeClr val="bg1"/>
                </a:solidFill>
                <a:effectLst/>
                <a:ea typeface="Geneva" charset="0"/>
                <a:cs typeface="Avenir Book"/>
              </a:rPr>
            </a:b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a:ln>
                  <a:noFill/>
                </a:ln>
                <a:solidFill>
                  <a:schemeClr val="accent6"/>
                </a:solidFill>
                <a:effectLst/>
                <a:ea typeface="Geneva" charset="0"/>
                <a:cs typeface="Avenir Book"/>
              </a:rPr>
              <a:t>Direct Energy Conversion</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9" name="Hexagon 18">
            <a:extLst>
              <a:ext uri="{FF2B5EF4-FFF2-40B4-BE49-F238E27FC236}">
                <a16:creationId xmlns:a16="http://schemas.microsoft.com/office/drawing/2014/main" id="{3275A53F-AFED-3D2F-29C7-77519C78E9D3}"/>
              </a:ext>
            </a:extLst>
          </p:cNvPr>
          <p:cNvSpPr/>
          <p:nvPr/>
        </p:nvSpPr>
        <p:spPr bwMode="auto">
          <a:xfrm>
            <a:off x="1284660" y="5098482"/>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Facility Size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solidFill>
                <a:effectLst/>
                <a:ea typeface="Geneva" charset="0"/>
                <a:cs typeface="Avenir Book"/>
              </a:rPr>
              <a:t>50 MW</a:t>
            </a:r>
            <a:r>
              <a:rPr kumimoji="0" lang="en-US" sz="1400" b="0" i="0" u="none" strike="noStrike" cap="none" normalizeH="0" baseline="-25000" dirty="0">
                <a:ln>
                  <a:noFill/>
                </a:ln>
                <a:solidFill>
                  <a:schemeClr val="accent6"/>
                </a:solidFill>
                <a:effectLst/>
                <a:ea typeface="Geneva" charset="0"/>
                <a:cs typeface="Avenir Book"/>
              </a:rPr>
              <a:t>e</a:t>
            </a:r>
          </a:p>
        </p:txBody>
      </p:sp>
      <p:pic>
        <p:nvPicPr>
          <p:cNvPr id="13" name="Picture 12">
            <a:extLst>
              <a:ext uri="{FF2B5EF4-FFF2-40B4-BE49-F238E27FC236}">
                <a16:creationId xmlns:a16="http://schemas.microsoft.com/office/drawing/2014/main" id="{74A23C69-1523-E8A8-08F1-274627FDD7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52036" y="2019661"/>
            <a:ext cx="3082394" cy="933136"/>
          </a:xfrm>
          <a:prstGeom prst="rect">
            <a:avLst/>
          </a:prstGeom>
        </p:spPr>
      </p:pic>
      <p:pic>
        <p:nvPicPr>
          <p:cNvPr id="21" name="Picture 2">
            <a:extLst>
              <a:ext uri="{FF2B5EF4-FFF2-40B4-BE49-F238E27FC236}">
                <a16:creationId xmlns:a16="http://schemas.microsoft.com/office/drawing/2014/main" id="{27D08B39-5144-B6AB-ED6A-4E04671AF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330" y="3086205"/>
            <a:ext cx="4993806" cy="280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8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2E80-9636-CFF7-88E8-FEDB24DBB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013C8-7A88-74CD-3FE8-06896EC17630}"/>
              </a:ext>
            </a:extLst>
          </p:cNvPr>
          <p:cNvSpPr>
            <a:spLocks noGrp="1"/>
          </p:cNvSpPr>
          <p:nvPr>
            <p:ph type="title"/>
          </p:nvPr>
        </p:nvSpPr>
        <p:spPr>
          <a:xfrm>
            <a:off x="1554480" y="914400"/>
            <a:ext cx="10134246" cy="437236"/>
          </a:xfrm>
        </p:spPr>
        <p:txBody>
          <a:bodyPr/>
          <a:lstStyle/>
          <a:p>
            <a:r>
              <a:rPr lang="en-US" sz="2800" dirty="0"/>
              <a:t>Example: </a:t>
            </a:r>
            <a:r>
              <a:rPr lang="en-US" sz="2800" dirty="0" err="1"/>
              <a:t>Xcimer</a:t>
            </a:r>
            <a:r>
              <a:rPr lang="en-US" sz="2800" dirty="0"/>
              <a:t> ($100M+ Private Funding)</a:t>
            </a:r>
          </a:p>
        </p:txBody>
      </p:sp>
      <p:sp>
        <p:nvSpPr>
          <p:cNvPr id="4" name="Slide Number Placeholder 3">
            <a:extLst>
              <a:ext uri="{FF2B5EF4-FFF2-40B4-BE49-F238E27FC236}">
                <a16:creationId xmlns:a16="http://schemas.microsoft.com/office/drawing/2014/main" id="{C2CF9E86-C505-DB6E-BFD4-3A710FFEA3F5}"/>
              </a:ext>
            </a:extLst>
          </p:cNvPr>
          <p:cNvSpPr>
            <a:spLocks noGrp="1"/>
          </p:cNvSpPr>
          <p:nvPr>
            <p:ph type="sldNum" sz="quarter" idx="15"/>
          </p:nvPr>
        </p:nvSpPr>
        <p:spPr/>
        <p:txBody>
          <a:bodyPr/>
          <a:lstStyle/>
          <a:p>
            <a:fld id="{4047B581-6BF3-6D4E-B0DE-BB20D4DED491}" type="slidenum">
              <a:rPr lang="en-US" smtClean="0"/>
              <a:pPr/>
              <a:t>14</a:t>
            </a:fld>
            <a:endParaRPr lang="en-US" dirty="0"/>
          </a:p>
        </p:txBody>
      </p:sp>
      <p:sp>
        <p:nvSpPr>
          <p:cNvPr id="15" name="Hexagon 14">
            <a:extLst>
              <a:ext uri="{FF2B5EF4-FFF2-40B4-BE49-F238E27FC236}">
                <a16:creationId xmlns:a16="http://schemas.microsoft.com/office/drawing/2014/main" id="{DCC6508C-4B84-A365-A25C-CB865A6A25EA}"/>
              </a:ext>
            </a:extLst>
          </p:cNvPr>
          <p:cNvSpPr/>
          <p:nvPr/>
        </p:nvSpPr>
        <p:spPr bwMode="auto">
          <a:xfrm>
            <a:off x="1284660" y="2162326"/>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Confinement Methods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accent6"/>
                </a:solidFill>
                <a:ea typeface="Geneva" charset="0"/>
                <a:cs typeface="Avenir Book"/>
              </a:rPr>
              <a:t>Laser Inertial Confinement</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6" name="Hexagon 15">
            <a:extLst>
              <a:ext uri="{FF2B5EF4-FFF2-40B4-BE49-F238E27FC236}">
                <a16:creationId xmlns:a16="http://schemas.microsoft.com/office/drawing/2014/main" id="{2B3E7323-F308-5E03-F605-B9BCE52CDB97}"/>
              </a:ext>
            </a:extLst>
          </p:cNvPr>
          <p:cNvSpPr/>
          <p:nvPr/>
        </p:nvSpPr>
        <p:spPr bwMode="auto">
          <a:xfrm>
            <a:off x="2631271" y="2896365"/>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a:t>
            </a:r>
            <a:r>
              <a:rPr kumimoji="0" lang="en-US" sz="1400" b="0" i="0" u="none" strike="noStrike" cap="none" normalizeH="0" dirty="0">
                <a:ln>
                  <a:noFill/>
                </a:ln>
                <a:solidFill>
                  <a:schemeClr val="bg1"/>
                </a:solidFill>
                <a:effectLst/>
                <a:ea typeface="Geneva" charset="0"/>
                <a:cs typeface="Avenir Book"/>
              </a:rPr>
              <a:t> Reactions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a:ln>
                  <a:noFill/>
                </a:ln>
                <a:solidFill>
                  <a:schemeClr val="accent6"/>
                </a:solidFill>
                <a:effectLst/>
                <a:ea typeface="Geneva" charset="0"/>
                <a:cs typeface="Avenir Book"/>
              </a:rPr>
              <a:t>D-T</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7" name="Hexagon 16">
            <a:extLst>
              <a:ext uri="{FF2B5EF4-FFF2-40B4-BE49-F238E27FC236}">
                <a16:creationId xmlns:a16="http://schemas.microsoft.com/office/drawing/2014/main" id="{8B6A23A6-35D7-5C60-4EEC-008F6402D3DA}"/>
              </a:ext>
            </a:extLst>
          </p:cNvPr>
          <p:cNvSpPr/>
          <p:nvPr/>
        </p:nvSpPr>
        <p:spPr bwMode="auto">
          <a:xfrm>
            <a:off x="1284660" y="3630404"/>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Fusion </a:t>
            </a:r>
            <a:br>
              <a:rPr kumimoji="0" lang="en-US" sz="1400" b="0" i="0" u="none" strike="noStrike" cap="none" normalizeH="0" baseline="0" dirty="0">
                <a:ln>
                  <a:noFill/>
                </a:ln>
                <a:solidFill>
                  <a:schemeClr val="bg1"/>
                </a:solidFill>
                <a:effectLst/>
                <a:ea typeface="Geneva" charset="0"/>
                <a:cs typeface="Avenir Book"/>
              </a:rPr>
            </a:br>
            <a:r>
              <a:rPr kumimoji="0" lang="en-US" sz="1400" b="0" i="0" u="none" strike="noStrike" cap="none" normalizeH="0" baseline="0" dirty="0">
                <a:ln>
                  <a:noFill/>
                </a:ln>
                <a:solidFill>
                  <a:schemeClr val="bg1"/>
                </a:solidFill>
                <a:effectLst/>
                <a:ea typeface="Geneva" charset="0"/>
                <a:cs typeface="Avenir Book"/>
              </a:rPr>
              <a:t>Fuel Cycles</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accent6"/>
                </a:solidFill>
                <a:effectLst/>
                <a:ea typeface="Geneva" charset="0"/>
                <a:cs typeface="Avenir Book"/>
              </a:rPr>
              <a:t>FLiBe</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8" name="Hexagon 17">
            <a:extLst>
              <a:ext uri="{FF2B5EF4-FFF2-40B4-BE49-F238E27FC236}">
                <a16:creationId xmlns:a16="http://schemas.microsoft.com/office/drawing/2014/main" id="{4A859AD0-8929-954E-2392-7B40C7F438B3}"/>
              </a:ext>
            </a:extLst>
          </p:cNvPr>
          <p:cNvSpPr/>
          <p:nvPr/>
        </p:nvSpPr>
        <p:spPr bwMode="auto">
          <a:xfrm>
            <a:off x="2631271" y="4364443"/>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Power Conversion</a:t>
            </a:r>
            <a:endParaRPr kumimoji="0" lang="en-US" sz="1400" b="0" i="0" u="none" strike="noStrike" cap="none" normalizeH="0" dirty="0">
              <a:ln>
                <a:noFill/>
              </a:ln>
              <a:solidFill>
                <a:schemeClr val="bg1"/>
              </a:solidFill>
              <a:effectLst/>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baseline="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err="1">
                <a:ln>
                  <a:noFill/>
                </a:ln>
                <a:solidFill>
                  <a:schemeClr val="accent6"/>
                </a:solidFill>
                <a:effectLst/>
                <a:ea typeface="Geneva" charset="0"/>
                <a:cs typeface="Avenir Book"/>
              </a:rPr>
              <a:t>FLiBe</a:t>
            </a:r>
            <a:r>
              <a:rPr lang="en-US" sz="1400" dirty="0">
                <a:solidFill>
                  <a:schemeClr val="accent6"/>
                </a:solidFill>
                <a:ea typeface="Geneva" charset="0"/>
                <a:cs typeface="Avenir Book"/>
              </a:rPr>
              <a:t> Blanket to Rankine Cycle</a:t>
            </a:r>
            <a:endParaRPr kumimoji="0" lang="en-US" sz="1400" b="0" i="0" u="none" strike="noStrike" cap="none" normalizeH="0" baseline="0" dirty="0">
              <a:ln>
                <a:noFill/>
              </a:ln>
              <a:solidFill>
                <a:schemeClr val="accent6"/>
              </a:solidFill>
              <a:effectLst/>
              <a:ea typeface="Geneva" charset="0"/>
              <a:cs typeface="Avenir Book"/>
            </a:endParaRPr>
          </a:p>
        </p:txBody>
      </p:sp>
      <p:sp>
        <p:nvSpPr>
          <p:cNvPr id="19" name="Hexagon 18">
            <a:extLst>
              <a:ext uri="{FF2B5EF4-FFF2-40B4-BE49-F238E27FC236}">
                <a16:creationId xmlns:a16="http://schemas.microsoft.com/office/drawing/2014/main" id="{16143FBE-95B2-ED6B-723A-6B0E0FA2A6D9}"/>
              </a:ext>
            </a:extLst>
          </p:cNvPr>
          <p:cNvSpPr/>
          <p:nvPr/>
        </p:nvSpPr>
        <p:spPr bwMode="auto">
          <a:xfrm>
            <a:off x="1284660" y="5098482"/>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ea typeface="Geneva" charset="0"/>
                <a:cs typeface="Avenir Book"/>
              </a:rPr>
              <a:t>Facility Size</a:t>
            </a: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a:solidFill>
                <a:schemeClr val="tx1"/>
              </a:solidFill>
              <a:ea typeface="Geneva" charset="0"/>
              <a:cs typeface="Avenir Book"/>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accent6"/>
                </a:solidFill>
                <a:ea typeface="Geneva" charset="0"/>
                <a:cs typeface="Avenir Book"/>
              </a:rPr>
              <a:t>100 M</a:t>
            </a:r>
            <a:r>
              <a:rPr kumimoji="0" lang="en-US" sz="1400" b="0" i="0" u="none" strike="noStrike" cap="none" normalizeH="0" baseline="0" dirty="0">
                <a:ln>
                  <a:noFill/>
                </a:ln>
                <a:solidFill>
                  <a:schemeClr val="accent6"/>
                </a:solidFill>
                <a:effectLst/>
                <a:ea typeface="Geneva" charset="0"/>
                <a:cs typeface="Avenir Book"/>
              </a:rPr>
              <a:t>W</a:t>
            </a:r>
            <a:r>
              <a:rPr kumimoji="0" lang="en-US" sz="1400" b="0" i="0" u="none" strike="noStrike" cap="none" normalizeH="0" baseline="-25000" dirty="0">
                <a:ln>
                  <a:noFill/>
                </a:ln>
                <a:solidFill>
                  <a:schemeClr val="accent6"/>
                </a:solidFill>
                <a:effectLst/>
                <a:ea typeface="Geneva" charset="0"/>
                <a:cs typeface="Avenir Book"/>
              </a:rPr>
              <a:t>e</a:t>
            </a:r>
          </a:p>
        </p:txBody>
      </p:sp>
      <p:pic>
        <p:nvPicPr>
          <p:cNvPr id="3" name="Picture 8" descr="Xcimer Energy | Fusion Energy Base">
            <a:extLst>
              <a:ext uri="{FF2B5EF4-FFF2-40B4-BE49-F238E27FC236}">
                <a16:creationId xmlns:a16="http://schemas.microsoft.com/office/drawing/2014/main" id="{FBE2206C-2F9F-DAE5-4DB2-DECCBDDA2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484" y="1850281"/>
            <a:ext cx="2509497" cy="79049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Xcimer: Manufacturing the Ultimate Energy Source - Gigascale Capital">
            <a:extLst>
              <a:ext uri="{FF2B5EF4-FFF2-40B4-BE49-F238E27FC236}">
                <a16:creationId xmlns:a16="http://schemas.microsoft.com/office/drawing/2014/main" id="{8423F20E-584C-7E00-F8F1-692A4DD63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94" b="11960"/>
          <a:stretch/>
        </p:blipFill>
        <p:spPr bwMode="auto">
          <a:xfrm>
            <a:off x="5890579" y="2743742"/>
            <a:ext cx="4401796" cy="358945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5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ED59-7A39-724D-AF7F-03FD45B9B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9758C-3357-9E90-B6CC-4DE8332A2CEA}"/>
              </a:ext>
            </a:extLst>
          </p:cNvPr>
          <p:cNvSpPr>
            <a:spLocks noGrp="1"/>
          </p:cNvSpPr>
          <p:nvPr>
            <p:ph type="title"/>
          </p:nvPr>
        </p:nvSpPr>
        <p:spPr>
          <a:xfrm>
            <a:off x="1554478" y="914400"/>
            <a:ext cx="9629989" cy="861774"/>
          </a:xfrm>
        </p:spPr>
        <p:txBody>
          <a:bodyPr/>
          <a:lstStyle/>
          <a:p>
            <a:pPr>
              <a:lnSpc>
                <a:spcPct val="100000"/>
              </a:lnSpc>
              <a:defRPr/>
            </a:pPr>
            <a:r>
              <a:rPr lang="en-US" sz="2800" dirty="0"/>
              <a:t>Development of commercial fusion energy will require multiple advances in fusion science and technology</a:t>
            </a:r>
            <a:endParaRPr lang="en-US" sz="2800" dirty="0">
              <a:ea typeface="+mj-ea"/>
            </a:endParaRPr>
          </a:p>
        </p:txBody>
      </p:sp>
      <p:sp>
        <p:nvSpPr>
          <p:cNvPr id="4" name="Slide Number Placeholder 3">
            <a:extLst>
              <a:ext uri="{FF2B5EF4-FFF2-40B4-BE49-F238E27FC236}">
                <a16:creationId xmlns:a16="http://schemas.microsoft.com/office/drawing/2014/main" id="{065A61BA-F6F3-C66E-E2E8-A34BE95C363A}"/>
              </a:ext>
            </a:extLst>
          </p:cNvPr>
          <p:cNvSpPr>
            <a:spLocks noGrp="1"/>
          </p:cNvSpPr>
          <p:nvPr>
            <p:ph type="sldNum" sz="quarter" idx="15"/>
          </p:nvPr>
        </p:nvSpPr>
        <p:spPr/>
        <p:txBody>
          <a:bodyPr/>
          <a:lstStyle/>
          <a:p>
            <a:fld id="{4047B581-6BF3-6D4E-B0DE-BB20D4DED491}" type="slidenum">
              <a:rPr lang="en-US" smtClean="0"/>
              <a:pPr/>
              <a:t>15</a:t>
            </a:fld>
            <a:endParaRPr lang="en-US" dirty="0"/>
          </a:p>
        </p:txBody>
      </p:sp>
      <p:sp>
        <p:nvSpPr>
          <p:cNvPr id="6" name="Oval 5">
            <a:extLst>
              <a:ext uri="{FF2B5EF4-FFF2-40B4-BE49-F238E27FC236}">
                <a16:creationId xmlns:a16="http://schemas.microsoft.com/office/drawing/2014/main" id="{E597C85A-087F-8699-B86A-854A67C45879}"/>
              </a:ext>
            </a:extLst>
          </p:cNvPr>
          <p:cNvSpPr/>
          <p:nvPr/>
        </p:nvSpPr>
        <p:spPr>
          <a:xfrm>
            <a:off x="1447111" y="250678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6016E24-08A0-5CE2-62EE-54B23C1F7253}"/>
              </a:ext>
            </a:extLst>
          </p:cNvPr>
          <p:cNvSpPr txBox="1"/>
          <p:nvPr/>
        </p:nvSpPr>
        <p:spPr>
          <a:xfrm>
            <a:off x="1596476" y="3043535"/>
            <a:ext cx="1698094" cy="923330"/>
          </a:xfrm>
          <a:prstGeom prst="rect">
            <a:avLst/>
          </a:prstGeom>
          <a:noFill/>
        </p:spPr>
        <p:txBody>
          <a:bodyPr wrap="none" rtlCol="0">
            <a:spAutoFit/>
          </a:bodyPr>
          <a:lstStyle/>
          <a:p>
            <a:pPr algn="ctr"/>
            <a:r>
              <a:rPr lang="en-US" dirty="0">
                <a:solidFill>
                  <a:schemeClr val="bg1"/>
                </a:solidFill>
              </a:rPr>
              <a:t>Scientific</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8" name="Oval 7">
            <a:extLst>
              <a:ext uri="{FF2B5EF4-FFF2-40B4-BE49-F238E27FC236}">
                <a16:creationId xmlns:a16="http://schemas.microsoft.com/office/drawing/2014/main" id="{186CD079-A342-1857-02DC-E805B8495A03}"/>
              </a:ext>
            </a:extLst>
          </p:cNvPr>
          <p:cNvSpPr/>
          <p:nvPr/>
        </p:nvSpPr>
        <p:spPr>
          <a:xfrm>
            <a:off x="3884842" y="250678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E72029-28A1-7406-C0C3-870C4EE2CE2C}"/>
              </a:ext>
            </a:extLst>
          </p:cNvPr>
          <p:cNvSpPr txBox="1"/>
          <p:nvPr/>
        </p:nvSpPr>
        <p:spPr>
          <a:xfrm>
            <a:off x="4034207" y="3043535"/>
            <a:ext cx="1698094" cy="923330"/>
          </a:xfrm>
          <a:prstGeom prst="rect">
            <a:avLst/>
          </a:prstGeom>
          <a:noFill/>
        </p:spPr>
        <p:txBody>
          <a:bodyPr wrap="none" rtlCol="0">
            <a:spAutoFit/>
          </a:bodyPr>
          <a:lstStyle/>
          <a:p>
            <a:pPr algn="ctr"/>
            <a:r>
              <a:rPr lang="en-US" dirty="0">
                <a:solidFill>
                  <a:schemeClr val="bg1"/>
                </a:solidFill>
              </a:rPr>
              <a:t>Engineering</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10" name="Oval 9">
            <a:extLst>
              <a:ext uri="{FF2B5EF4-FFF2-40B4-BE49-F238E27FC236}">
                <a16:creationId xmlns:a16="http://schemas.microsoft.com/office/drawing/2014/main" id="{5AD573ED-AB52-4B24-3E08-73D327761C61}"/>
              </a:ext>
            </a:extLst>
          </p:cNvPr>
          <p:cNvSpPr/>
          <p:nvPr/>
        </p:nvSpPr>
        <p:spPr>
          <a:xfrm>
            <a:off x="6322573" y="250678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1B54B47-B1BB-05B3-0E7B-82770EC7DBAA}"/>
              </a:ext>
            </a:extLst>
          </p:cNvPr>
          <p:cNvSpPr txBox="1"/>
          <p:nvPr/>
        </p:nvSpPr>
        <p:spPr>
          <a:xfrm>
            <a:off x="6471938" y="3043535"/>
            <a:ext cx="1698094" cy="923330"/>
          </a:xfrm>
          <a:prstGeom prst="rect">
            <a:avLst/>
          </a:prstGeom>
          <a:noFill/>
        </p:spPr>
        <p:txBody>
          <a:bodyPr wrap="none" rtlCol="0">
            <a:spAutoFit/>
          </a:bodyPr>
          <a:lstStyle/>
          <a:p>
            <a:pPr algn="ctr"/>
            <a:r>
              <a:rPr lang="en-US" dirty="0">
                <a:solidFill>
                  <a:schemeClr val="bg1"/>
                </a:solidFill>
              </a:rPr>
              <a:t>Commercial</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12" name="Oval 11">
            <a:extLst>
              <a:ext uri="{FF2B5EF4-FFF2-40B4-BE49-F238E27FC236}">
                <a16:creationId xmlns:a16="http://schemas.microsoft.com/office/drawing/2014/main" id="{D9243088-9327-6070-54A1-0F5672F53A3D}"/>
              </a:ext>
            </a:extLst>
          </p:cNvPr>
          <p:cNvSpPr/>
          <p:nvPr/>
        </p:nvSpPr>
        <p:spPr>
          <a:xfrm>
            <a:off x="8760304" y="250678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2C7A266-965D-A558-A90C-F2D02DAF1F93}"/>
              </a:ext>
            </a:extLst>
          </p:cNvPr>
          <p:cNvSpPr txBox="1"/>
          <p:nvPr/>
        </p:nvSpPr>
        <p:spPr>
          <a:xfrm>
            <a:off x="9106237" y="3043535"/>
            <a:ext cx="1304973" cy="923330"/>
          </a:xfrm>
          <a:prstGeom prst="rect">
            <a:avLst/>
          </a:prstGeom>
          <a:noFill/>
        </p:spPr>
        <p:txBody>
          <a:bodyPr wrap="none" rtlCol="0">
            <a:spAutoFit/>
          </a:bodyPr>
          <a:lstStyle/>
          <a:p>
            <a:pPr algn="ctr"/>
            <a:r>
              <a:rPr lang="en-US" dirty="0">
                <a:solidFill>
                  <a:schemeClr val="bg1"/>
                </a:solidFill>
              </a:rPr>
              <a:t>Commercial</a:t>
            </a:r>
            <a:br>
              <a:rPr lang="en-US" dirty="0">
                <a:solidFill>
                  <a:schemeClr val="bg1"/>
                </a:solidFill>
              </a:rPr>
            </a:br>
            <a:r>
              <a:rPr lang="en-US" dirty="0">
                <a:solidFill>
                  <a:schemeClr val="bg1"/>
                </a:solidFill>
              </a:rPr>
              <a:t>Machines </a:t>
            </a:r>
            <a:br>
              <a:rPr lang="en-US" dirty="0">
                <a:solidFill>
                  <a:schemeClr val="bg1"/>
                </a:solidFill>
              </a:rPr>
            </a:br>
            <a:r>
              <a:rPr lang="en-US" dirty="0">
                <a:solidFill>
                  <a:schemeClr val="bg1"/>
                </a:solidFill>
              </a:rPr>
              <a:t>At Scale</a:t>
            </a:r>
          </a:p>
        </p:txBody>
      </p:sp>
      <p:sp>
        <p:nvSpPr>
          <p:cNvPr id="3" name="TextBox 2">
            <a:extLst>
              <a:ext uri="{FF2B5EF4-FFF2-40B4-BE49-F238E27FC236}">
                <a16:creationId xmlns:a16="http://schemas.microsoft.com/office/drawing/2014/main" id="{00FCA265-838D-5080-D165-3D04276A763C}"/>
              </a:ext>
            </a:extLst>
          </p:cNvPr>
          <p:cNvSpPr txBox="1"/>
          <p:nvPr/>
        </p:nvSpPr>
        <p:spPr>
          <a:xfrm>
            <a:off x="1596476" y="4799529"/>
            <a:ext cx="1626110" cy="461665"/>
          </a:xfrm>
          <a:prstGeom prst="rect">
            <a:avLst/>
          </a:prstGeom>
          <a:noFill/>
        </p:spPr>
        <p:txBody>
          <a:bodyPr wrap="square" rtlCol="0">
            <a:spAutoFit/>
          </a:bodyPr>
          <a:lstStyle/>
          <a:p>
            <a:r>
              <a:rPr lang="en-US" sz="2400" dirty="0" err="1"/>
              <a:t>Q</a:t>
            </a:r>
            <a:r>
              <a:rPr lang="en-US" sz="2400" baseline="-25000" dirty="0" err="1"/>
              <a:t>scientific</a:t>
            </a:r>
            <a:r>
              <a:rPr lang="en-US" sz="2400" dirty="0"/>
              <a:t> &gt; 1</a:t>
            </a:r>
          </a:p>
        </p:txBody>
      </p:sp>
      <p:sp>
        <p:nvSpPr>
          <p:cNvPr id="5" name="TextBox 4">
            <a:extLst>
              <a:ext uri="{FF2B5EF4-FFF2-40B4-BE49-F238E27FC236}">
                <a16:creationId xmlns:a16="http://schemas.microsoft.com/office/drawing/2014/main" id="{11C3563A-3C99-74EB-3A7F-605210D20374}"/>
              </a:ext>
            </a:extLst>
          </p:cNvPr>
          <p:cNvSpPr txBox="1"/>
          <p:nvPr/>
        </p:nvSpPr>
        <p:spPr>
          <a:xfrm>
            <a:off x="3776178" y="4614863"/>
            <a:ext cx="2211193" cy="830997"/>
          </a:xfrm>
          <a:prstGeom prst="rect">
            <a:avLst/>
          </a:prstGeom>
          <a:noFill/>
        </p:spPr>
        <p:txBody>
          <a:bodyPr wrap="square" rtlCol="0">
            <a:spAutoFit/>
          </a:bodyPr>
          <a:lstStyle/>
          <a:p>
            <a:pPr algn="ctr"/>
            <a:r>
              <a:rPr lang="en-US" sz="2400" dirty="0" err="1"/>
              <a:t>Q</a:t>
            </a:r>
            <a:r>
              <a:rPr lang="en-US" sz="2400" baseline="-25000" dirty="0" err="1"/>
              <a:t>scientific</a:t>
            </a:r>
            <a:r>
              <a:rPr lang="en-US" sz="2400" dirty="0"/>
              <a:t> &gt;&gt; 1</a:t>
            </a:r>
          </a:p>
          <a:p>
            <a:pPr algn="ctr"/>
            <a:r>
              <a:rPr lang="en-US" sz="2400" dirty="0" err="1"/>
              <a:t>Q</a:t>
            </a:r>
            <a:r>
              <a:rPr lang="en-US" sz="2400" baseline="-25000" dirty="0" err="1"/>
              <a:t>engineering</a:t>
            </a:r>
            <a:r>
              <a:rPr lang="en-US" sz="2400" dirty="0"/>
              <a:t> &gt; 1</a:t>
            </a:r>
          </a:p>
        </p:txBody>
      </p:sp>
      <p:sp>
        <p:nvSpPr>
          <p:cNvPr id="15" name="TextBox 14">
            <a:extLst>
              <a:ext uri="{FF2B5EF4-FFF2-40B4-BE49-F238E27FC236}">
                <a16:creationId xmlns:a16="http://schemas.microsoft.com/office/drawing/2014/main" id="{2CF3456B-80D1-3554-19D5-869DD17C0C7B}"/>
              </a:ext>
            </a:extLst>
          </p:cNvPr>
          <p:cNvSpPr txBox="1"/>
          <p:nvPr/>
        </p:nvSpPr>
        <p:spPr>
          <a:xfrm>
            <a:off x="5950950" y="4799529"/>
            <a:ext cx="2740069" cy="461665"/>
          </a:xfrm>
          <a:prstGeom prst="rect">
            <a:avLst/>
          </a:prstGeom>
          <a:noFill/>
        </p:spPr>
        <p:txBody>
          <a:bodyPr wrap="square" rtlCol="0">
            <a:spAutoFit/>
          </a:bodyPr>
          <a:lstStyle/>
          <a:p>
            <a:pPr algn="ctr"/>
            <a:r>
              <a:rPr lang="en-US" sz="2400" dirty="0" err="1"/>
              <a:t>Q</a:t>
            </a:r>
            <a:r>
              <a:rPr lang="en-US" sz="2400" baseline="-25000" dirty="0" err="1"/>
              <a:t>engineering</a:t>
            </a:r>
            <a:r>
              <a:rPr lang="en-US" sz="2400" dirty="0"/>
              <a:t> &gt;&gt; 1</a:t>
            </a:r>
          </a:p>
        </p:txBody>
      </p:sp>
      <p:sp>
        <p:nvSpPr>
          <p:cNvPr id="17" name="TextBox 16">
            <a:extLst>
              <a:ext uri="{FF2B5EF4-FFF2-40B4-BE49-F238E27FC236}">
                <a16:creationId xmlns:a16="http://schemas.microsoft.com/office/drawing/2014/main" id="{A4806DE7-87DB-798E-5577-3DA4CEFA584E}"/>
              </a:ext>
            </a:extLst>
          </p:cNvPr>
          <p:cNvSpPr txBox="1"/>
          <p:nvPr/>
        </p:nvSpPr>
        <p:spPr>
          <a:xfrm>
            <a:off x="8388681" y="4614863"/>
            <a:ext cx="2740069" cy="830997"/>
          </a:xfrm>
          <a:prstGeom prst="rect">
            <a:avLst/>
          </a:prstGeom>
          <a:noFill/>
        </p:spPr>
        <p:txBody>
          <a:bodyPr wrap="square" rtlCol="0">
            <a:spAutoFit/>
          </a:bodyPr>
          <a:lstStyle/>
          <a:p>
            <a:pPr algn="ctr"/>
            <a:r>
              <a:rPr lang="en-US" sz="2400" dirty="0"/>
              <a:t>Cost competitive</a:t>
            </a:r>
            <a:br>
              <a:rPr lang="en-US" sz="2400" dirty="0"/>
            </a:br>
            <a:r>
              <a:rPr lang="en-US" sz="2400" dirty="0"/>
              <a:t>fusion energy</a:t>
            </a:r>
          </a:p>
        </p:txBody>
      </p:sp>
    </p:spTree>
    <p:extLst>
      <p:ext uri="{BB962C8B-B14F-4D97-AF65-F5344CB8AC3E}">
        <p14:creationId xmlns:p14="http://schemas.microsoft.com/office/powerpoint/2010/main" val="380543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27E2-75A8-EC50-4CB8-21D73B2C5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27591-5059-DF22-49AB-2FC78610B265}"/>
              </a:ext>
            </a:extLst>
          </p:cNvPr>
          <p:cNvSpPr>
            <a:spLocks noGrp="1"/>
          </p:cNvSpPr>
          <p:nvPr>
            <p:ph type="title"/>
          </p:nvPr>
        </p:nvSpPr>
        <p:spPr>
          <a:xfrm>
            <a:off x="1554479" y="914400"/>
            <a:ext cx="9325015" cy="911211"/>
          </a:xfrm>
        </p:spPr>
        <p:txBody>
          <a:bodyPr/>
          <a:lstStyle/>
          <a:p>
            <a:r>
              <a:rPr lang="en-US" sz="2800" dirty="0"/>
              <a:t>Regulation of commercial fusion energy will require efficient and effective licensing of many technologies</a:t>
            </a:r>
            <a:endParaRPr lang="en-GB" sz="2800" dirty="0"/>
          </a:p>
        </p:txBody>
      </p:sp>
      <p:sp>
        <p:nvSpPr>
          <p:cNvPr id="4" name="Slide Number Placeholder 3">
            <a:extLst>
              <a:ext uri="{FF2B5EF4-FFF2-40B4-BE49-F238E27FC236}">
                <a16:creationId xmlns:a16="http://schemas.microsoft.com/office/drawing/2014/main" id="{6600BDC9-B419-E29B-2891-C8F9CA0CD0BF}"/>
              </a:ext>
            </a:extLst>
          </p:cNvPr>
          <p:cNvSpPr>
            <a:spLocks noGrp="1"/>
          </p:cNvSpPr>
          <p:nvPr>
            <p:ph type="sldNum" sz="quarter" idx="15"/>
          </p:nvPr>
        </p:nvSpPr>
        <p:spPr/>
        <p:txBody>
          <a:bodyPr/>
          <a:lstStyle/>
          <a:p>
            <a:fld id="{4047B581-6BF3-6D4E-B0DE-BB20D4DED491}" type="slidenum">
              <a:rPr lang="en-US" smtClean="0"/>
              <a:pPr/>
              <a:t>16</a:t>
            </a:fld>
            <a:endParaRPr lang="en-US" dirty="0"/>
          </a:p>
        </p:txBody>
      </p:sp>
      <p:grpSp>
        <p:nvGrpSpPr>
          <p:cNvPr id="7" name="Group 6">
            <a:extLst>
              <a:ext uri="{FF2B5EF4-FFF2-40B4-BE49-F238E27FC236}">
                <a16:creationId xmlns:a16="http://schemas.microsoft.com/office/drawing/2014/main" id="{7B5733ED-9B74-8210-57AE-9ABA3582E6E6}"/>
              </a:ext>
            </a:extLst>
          </p:cNvPr>
          <p:cNvGrpSpPr/>
          <p:nvPr/>
        </p:nvGrpSpPr>
        <p:grpSpPr>
          <a:xfrm>
            <a:off x="2103895" y="2498341"/>
            <a:ext cx="7984210" cy="2316997"/>
            <a:chOff x="2069025" y="2440982"/>
            <a:chExt cx="7984210" cy="2316997"/>
          </a:xfrm>
        </p:grpSpPr>
        <p:sp>
          <p:nvSpPr>
            <p:cNvPr id="8" name="Rectangle: Rounded Corners 7">
              <a:extLst>
                <a:ext uri="{FF2B5EF4-FFF2-40B4-BE49-F238E27FC236}">
                  <a16:creationId xmlns:a16="http://schemas.microsoft.com/office/drawing/2014/main" id="{6A105413-9106-2C70-9A84-45B6F2663B87}"/>
                </a:ext>
              </a:extLst>
            </p:cNvPr>
            <p:cNvSpPr/>
            <p:nvPr/>
          </p:nvSpPr>
          <p:spPr>
            <a:xfrm>
              <a:off x="2069025"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Commercial Fusion Landscape</a:t>
              </a:r>
            </a:p>
          </p:txBody>
        </p:sp>
        <p:sp>
          <p:nvSpPr>
            <p:cNvPr id="9" name="Rectangle: Rounded Corners 8">
              <a:extLst>
                <a:ext uri="{FF2B5EF4-FFF2-40B4-BE49-F238E27FC236}">
                  <a16:creationId xmlns:a16="http://schemas.microsoft.com/office/drawing/2014/main" id="{C19E71B4-BFEB-A0F6-4E7C-0A4FE1D1C724}"/>
                </a:ext>
              </a:extLst>
            </p:cNvPr>
            <p:cNvSpPr/>
            <p:nvPr/>
          </p:nvSpPr>
          <p:spPr>
            <a:xfrm>
              <a:off x="4844512"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Fusion </a:t>
              </a:r>
              <a:br>
                <a:rPr lang="en-US" sz="2400" dirty="0">
                  <a:solidFill>
                    <a:schemeClr val="bg1"/>
                  </a:solidFill>
                  <a:latin typeface="Aptos" panose="020B0004020202020204" pitchFamily="34" charset="0"/>
                </a:rPr>
              </a:br>
              <a:r>
                <a:rPr lang="en-US" sz="2400" dirty="0">
                  <a:solidFill>
                    <a:schemeClr val="bg1"/>
                  </a:solidFill>
                  <a:latin typeface="Aptos" panose="020B0004020202020204" pitchFamily="34" charset="0"/>
                </a:rPr>
                <a:t>Energy Regulation </a:t>
              </a:r>
            </a:p>
          </p:txBody>
        </p:sp>
        <p:sp>
          <p:nvSpPr>
            <p:cNvPr id="10" name="Rectangle: Rounded Corners 9">
              <a:extLst>
                <a:ext uri="{FF2B5EF4-FFF2-40B4-BE49-F238E27FC236}">
                  <a16:creationId xmlns:a16="http://schemas.microsoft.com/office/drawing/2014/main" id="{7CA707D1-288B-2B9F-CEEE-F5414F45A328}"/>
                </a:ext>
              </a:extLst>
            </p:cNvPr>
            <p:cNvSpPr/>
            <p:nvPr/>
          </p:nvSpPr>
          <p:spPr>
            <a:xfrm>
              <a:off x="7620001"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Other Fusion Considerations</a:t>
              </a:r>
            </a:p>
          </p:txBody>
        </p:sp>
      </p:grpSp>
    </p:spTree>
    <p:extLst>
      <p:ext uri="{BB962C8B-B14F-4D97-AF65-F5344CB8AC3E}">
        <p14:creationId xmlns:p14="http://schemas.microsoft.com/office/powerpoint/2010/main" val="357375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171A-6A4D-3216-77C6-75401C839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8FA3D-8CD6-6937-D820-D6BB009DEACE}"/>
              </a:ext>
            </a:extLst>
          </p:cNvPr>
          <p:cNvSpPr>
            <a:spLocks noGrp="1"/>
          </p:cNvSpPr>
          <p:nvPr>
            <p:ph type="title"/>
          </p:nvPr>
        </p:nvSpPr>
        <p:spPr>
          <a:xfrm>
            <a:off x="1554478" y="914400"/>
            <a:ext cx="9832983" cy="430887"/>
          </a:xfrm>
        </p:spPr>
        <p:txBody>
          <a:bodyPr/>
          <a:lstStyle/>
          <a:p>
            <a:pPr>
              <a:lnSpc>
                <a:spcPct val="100000"/>
              </a:lnSpc>
              <a:defRPr/>
            </a:pPr>
            <a:r>
              <a:rPr lang="en-US" sz="2800" dirty="0"/>
              <a:t>Example: How to regulate every car and engine?</a:t>
            </a:r>
          </a:p>
        </p:txBody>
      </p:sp>
      <p:sp>
        <p:nvSpPr>
          <p:cNvPr id="4" name="Slide Number Placeholder 3">
            <a:extLst>
              <a:ext uri="{FF2B5EF4-FFF2-40B4-BE49-F238E27FC236}">
                <a16:creationId xmlns:a16="http://schemas.microsoft.com/office/drawing/2014/main" id="{0B04A30E-A890-4425-D394-14FEEE14C76C}"/>
              </a:ext>
            </a:extLst>
          </p:cNvPr>
          <p:cNvSpPr>
            <a:spLocks noGrp="1"/>
          </p:cNvSpPr>
          <p:nvPr>
            <p:ph type="sldNum" sz="quarter" idx="15"/>
          </p:nvPr>
        </p:nvSpPr>
        <p:spPr/>
        <p:txBody>
          <a:bodyPr/>
          <a:lstStyle/>
          <a:p>
            <a:fld id="{4047B581-6BF3-6D4E-B0DE-BB20D4DED491}" type="slidenum">
              <a:rPr lang="en-US" smtClean="0"/>
              <a:pPr/>
              <a:t>17</a:t>
            </a:fld>
            <a:endParaRPr lang="en-US" dirty="0"/>
          </a:p>
        </p:txBody>
      </p:sp>
      <p:pic>
        <p:nvPicPr>
          <p:cNvPr id="3074" name="Picture 2" descr="1916 Ford Model T | Hyman Ltd. Classic Cars">
            <a:extLst>
              <a:ext uri="{FF2B5EF4-FFF2-40B4-BE49-F238E27FC236}">
                <a16:creationId xmlns:a16="http://schemas.microsoft.com/office/drawing/2014/main" id="{4FE4AFF9-0CF5-2F97-CF7F-F5A6D1A4C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018" y="1682247"/>
            <a:ext cx="2393257" cy="1790591"/>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19751C-5ED5-B5DC-90D8-2E1A93221D5E}"/>
              </a:ext>
            </a:extLst>
          </p:cNvPr>
          <p:cNvSpPr txBox="1"/>
          <p:nvPr/>
        </p:nvSpPr>
        <p:spPr>
          <a:xfrm>
            <a:off x="3729137" y="3446518"/>
            <a:ext cx="1887017" cy="707886"/>
          </a:xfrm>
          <a:prstGeom prst="rect">
            <a:avLst/>
          </a:prstGeom>
          <a:noFill/>
        </p:spPr>
        <p:txBody>
          <a:bodyPr wrap="square" rtlCol="0">
            <a:spAutoFit/>
          </a:bodyPr>
          <a:lstStyle/>
          <a:p>
            <a:pPr algn="ctr"/>
            <a:r>
              <a:rPr lang="en-US" sz="2000" dirty="0"/>
              <a:t>Ford Model T </a:t>
            </a:r>
            <a:br>
              <a:rPr lang="en-US" sz="2000" dirty="0"/>
            </a:br>
            <a:r>
              <a:rPr lang="en-US" sz="2000" i="1" dirty="0"/>
              <a:t>1908</a:t>
            </a:r>
          </a:p>
        </p:txBody>
      </p:sp>
      <p:pic>
        <p:nvPicPr>
          <p:cNvPr id="3076" name="Picture 4" descr="article image">
            <a:extLst>
              <a:ext uri="{FF2B5EF4-FFF2-40B4-BE49-F238E27FC236}">
                <a16:creationId xmlns:a16="http://schemas.microsoft.com/office/drawing/2014/main" id="{C44FBEC9-125F-9573-F308-301666C5D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 y="1682247"/>
            <a:ext cx="2685886" cy="1790591"/>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D5B9E6-017B-F0A2-44A2-2E569FE20209}"/>
              </a:ext>
            </a:extLst>
          </p:cNvPr>
          <p:cNvSpPr txBox="1"/>
          <p:nvPr/>
        </p:nvSpPr>
        <p:spPr>
          <a:xfrm>
            <a:off x="494030" y="3473936"/>
            <a:ext cx="2685884" cy="707886"/>
          </a:xfrm>
          <a:prstGeom prst="rect">
            <a:avLst/>
          </a:prstGeom>
          <a:noFill/>
        </p:spPr>
        <p:txBody>
          <a:bodyPr wrap="square" rtlCol="0">
            <a:spAutoFit/>
          </a:bodyPr>
          <a:lstStyle/>
          <a:p>
            <a:pPr algn="ctr"/>
            <a:r>
              <a:rPr lang="en-US" sz="2000" dirty="0"/>
              <a:t>Otto Engine</a:t>
            </a:r>
            <a:br>
              <a:rPr lang="en-US" sz="2000" dirty="0"/>
            </a:br>
            <a:r>
              <a:rPr lang="en-US" sz="2000" i="1" dirty="0"/>
              <a:t>1876</a:t>
            </a:r>
          </a:p>
        </p:txBody>
      </p:sp>
      <p:pic>
        <p:nvPicPr>
          <p:cNvPr id="3078" name="Picture 6" descr="1950 Chevrolet Styleline Deluxe | GAA Classic Cars">
            <a:extLst>
              <a:ext uri="{FF2B5EF4-FFF2-40B4-BE49-F238E27FC236}">
                <a16:creationId xmlns:a16="http://schemas.microsoft.com/office/drawing/2014/main" id="{C1AA04F9-6E11-8223-7394-187BCFDCC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377" y="1681706"/>
            <a:ext cx="2685886" cy="178921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7572CC3-A0CB-6E20-8B0E-63887729183C}"/>
              </a:ext>
            </a:extLst>
          </p:cNvPr>
          <p:cNvSpPr txBox="1"/>
          <p:nvPr/>
        </p:nvSpPr>
        <p:spPr>
          <a:xfrm>
            <a:off x="6437124" y="3469403"/>
            <a:ext cx="2135544" cy="707886"/>
          </a:xfrm>
          <a:prstGeom prst="rect">
            <a:avLst/>
          </a:prstGeom>
          <a:noFill/>
        </p:spPr>
        <p:txBody>
          <a:bodyPr wrap="square" rtlCol="0">
            <a:spAutoFit/>
          </a:bodyPr>
          <a:lstStyle/>
          <a:p>
            <a:pPr algn="ctr"/>
            <a:r>
              <a:rPr lang="en-US" sz="2000" dirty="0"/>
              <a:t>Chevy </a:t>
            </a:r>
            <a:r>
              <a:rPr lang="en-US" sz="2000" dirty="0" err="1"/>
              <a:t>Styleline</a:t>
            </a:r>
            <a:r>
              <a:rPr lang="en-US" sz="2000" dirty="0"/>
              <a:t> </a:t>
            </a:r>
            <a:r>
              <a:rPr lang="en-US" sz="2000" i="1" dirty="0"/>
              <a:t>1950</a:t>
            </a:r>
          </a:p>
        </p:txBody>
      </p:sp>
      <p:pic>
        <p:nvPicPr>
          <p:cNvPr id="3080" name="Picture 8" descr="DMC DeLorean - Wikipedia">
            <a:extLst>
              <a:ext uri="{FF2B5EF4-FFF2-40B4-BE49-F238E27FC236}">
                <a16:creationId xmlns:a16="http://schemas.microsoft.com/office/drawing/2014/main" id="{0E73AC8F-8883-49EC-D18E-1D2831EDE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365" y="1682247"/>
            <a:ext cx="2509898" cy="1792224"/>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44278E-CE0E-D1C8-DFA3-81CBE9318CC6}"/>
              </a:ext>
            </a:extLst>
          </p:cNvPr>
          <p:cNvSpPr txBox="1"/>
          <p:nvPr/>
        </p:nvSpPr>
        <p:spPr>
          <a:xfrm>
            <a:off x="9334542" y="3469402"/>
            <a:ext cx="2135544" cy="707886"/>
          </a:xfrm>
          <a:prstGeom prst="rect">
            <a:avLst/>
          </a:prstGeom>
          <a:noFill/>
        </p:spPr>
        <p:txBody>
          <a:bodyPr wrap="square" rtlCol="0">
            <a:spAutoFit/>
          </a:bodyPr>
          <a:lstStyle/>
          <a:p>
            <a:pPr algn="ctr"/>
            <a:r>
              <a:rPr lang="en-US" sz="2000" dirty="0"/>
              <a:t>DMC Delorean </a:t>
            </a:r>
            <a:r>
              <a:rPr lang="en-US" sz="2000" i="1" dirty="0"/>
              <a:t>1981</a:t>
            </a:r>
          </a:p>
        </p:txBody>
      </p:sp>
      <p:pic>
        <p:nvPicPr>
          <p:cNvPr id="3082" name="Picture 10" descr="Rallye Red 2016 Honda Civic Coupe: Used Car for Sale San Antonio ...">
            <a:extLst>
              <a:ext uri="{FF2B5EF4-FFF2-40B4-BE49-F238E27FC236}">
                <a16:creationId xmlns:a16="http://schemas.microsoft.com/office/drawing/2014/main" id="{C1D6129E-9B51-108D-1C4C-85BFBC8685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532" b="17528"/>
          <a:stretch/>
        </p:blipFill>
        <p:spPr bwMode="auto">
          <a:xfrm>
            <a:off x="740520" y="4273725"/>
            <a:ext cx="3131976" cy="1619393"/>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AB7319C-CE04-C474-5121-753CCF8D0C68}"/>
              </a:ext>
            </a:extLst>
          </p:cNvPr>
          <p:cNvSpPr txBox="1"/>
          <p:nvPr/>
        </p:nvSpPr>
        <p:spPr>
          <a:xfrm>
            <a:off x="1269412" y="5926452"/>
            <a:ext cx="1887017" cy="707886"/>
          </a:xfrm>
          <a:prstGeom prst="rect">
            <a:avLst/>
          </a:prstGeom>
          <a:noFill/>
        </p:spPr>
        <p:txBody>
          <a:bodyPr wrap="square" rtlCol="0">
            <a:spAutoFit/>
          </a:bodyPr>
          <a:lstStyle/>
          <a:p>
            <a:pPr algn="ctr"/>
            <a:r>
              <a:rPr lang="en-US" sz="2000" dirty="0"/>
              <a:t>Honda Civic</a:t>
            </a:r>
            <a:br>
              <a:rPr lang="en-US" sz="2000" dirty="0"/>
            </a:br>
            <a:r>
              <a:rPr lang="en-US" sz="2000" i="1" dirty="0"/>
              <a:t>2016</a:t>
            </a:r>
          </a:p>
        </p:txBody>
      </p:sp>
      <p:pic>
        <p:nvPicPr>
          <p:cNvPr id="3084" name="Picture 12" descr="1750-HP SSC Tuatara Sets Record for Fastest Production Car">
            <a:extLst>
              <a:ext uri="{FF2B5EF4-FFF2-40B4-BE49-F238E27FC236}">
                <a16:creationId xmlns:a16="http://schemas.microsoft.com/office/drawing/2014/main" id="{F6B9D227-E4D8-8FB7-3E26-B0D86A3DA0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929" t="30854" r="14399" b="26422"/>
          <a:stretch/>
        </p:blipFill>
        <p:spPr bwMode="auto">
          <a:xfrm>
            <a:off x="4449516" y="4273725"/>
            <a:ext cx="3975715" cy="1625309"/>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DFBAD6-61CA-40F7-05CC-0737816EC562}"/>
              </a:ext>
            </a:extLst>
          </p:cNvPr>
          <p:cNvSpPr txBox="1"/>
          <p:nvPr/>
        </p:nvSpPr>
        <p:spPr>
          <a:xfrm>
            <a:off x="4526687" y="5930780"/>
            <a:ext cx="3821374" cy="707886"/>
          </a:xfrm>
          <a:prstGeom prst="rect">
            <a:avLst/>
          </a:prstGeom>
          <a:noFill/>
        </p:spPr>
        <p:txBody>
          <a:bodyPr wrap="square" rtlCol="0">
            <a:spAutoFit/>
          </a:bodyPr>
          <a:lstStyle/>
          <a:p>
            <a:pPr algn="ctr"/>
            <a:r>
              <a:rPr lang="en-US" sz="2000" dirty="0"/>
              <a:t>Shelby Supercars (SSC) Tuatara</a:t>
            </a:r>
            <a:br>
              <a:rPr lang="en-US" sz="2000" dirty="0"/>
            </a:br>
            <a:r>
              <a:rPr lang="en-US" sz="2000" i="1" dirty="0"/>
              <a:t>2020</a:t>
            </a:r>
          </a:p>
        </p:txBody>
      </p:sp>
      <p:pic>
        <p:nvPicPr>
          <p:cNvPr id="22" name="Picture 21">
            <a:extLst>
              <a:ext uri="{FF2B5EF4-FFF2-40B4-BE49-F238E27FC236}">
                <a16:creationId xmlns:a16="http://schemas.microsoft.com/office/drawing/2014/main" id="{8991906A-2914-3929-E7F5-6E0534EB6231}"/>
              </a:ext>
            </a:extLst>
          </p:cNvPr>
          <p:cNvPicPr>
            <a:picLocks noChangeAspect="1"/>
          </p:cNvPicPr>
          <p:nvPr/>
        </p:nvPicPr>
        <p:blipFill>
          <a:blip r:embed="rId8"/>
          <a:stretch>
            <a:fillRect/>
          </a:stretch>
        </p:blipFill>
        <p:spPr>
          <a:xfrm>
            <a:off x="9002252" y="4273725"/>
            <a:ext cx="2385209" cy="1627632"/>
          </a:xfrm>
          <a:prstGeom prst="rect">
            <a:avLst/>
          </a:prstGeom>
          <a:ln>
            <a:solidFill>
              <a:schemeClr val="tx1">
                <a:lumMod val="50000"/>
              </a:schemeClr>
            </a:solidFill>
          </a:ln>
        </p:spPr>
      </p:pic>
      <p:sp>
        <p:nvSpPr>
          <p:cNvPr id="23" name="TextBox 22">
            <a:extLst>
              <a:ext uri="{FF2B5EF4-FFF2-40B4-BE49-F238E27FC236}">
                <a16:creationId xmlns:a16="http://schemas.microsoft.com/office/drawing/2014/main" id="{9DDF5805-B981-2B43-EAF8-9AF1D887788A}"/>
              </a:ext>
            </a:extLst>
          </p:cNvPr>
          <p:cNvSpPr txBox="1"/>
          <p:nvPr/>
        </p:nvSpPr>
        <p:spPr>
          <a:xfrm>
            <a:off x="9190959" y="5899034"/>
            <a:ext cx="2035899" cy="707886"/>
          </a:xfrm>
          <a:prstGeom prst="rect">
            <a:avLst/>
          </a:prstGeom>
          <a:noFill/>
        </p:spPr>
        <p:txBody>
          <a:bodyPr wrap="square" rtlCol="0">
            <a:spAutoFit/>
          </a:bodyPr>
          <a:lstStyle/>
          <a:p>
            <a:pPr algn="ctr"/>
            <a:r>
              <a:rPr lang="en-US" sz="2000" dirty="0" err="1"/>
              <a:t>Wiztem</a:t>
            </a:r>
            <a:r>
              <a:rPr lang="en-US" sz="2000" dirty="0"/>
              <a:t> Go Kart</a:t>
            </a:r>
            <a:br>
              <a:rPr lang="en-US" sz="2000" dirty="0"/>
            </a:br>
            <a:r>
              <a:rPr lang="en-US" sz="2000" i="1" dirty="0"/>
              <a:t>2025</a:t>
            </a:r>
          </a:p>
        </p:txBody>
      </p:sp>
    </p:spTree>
    <p:extLst>
      <p:ext uri="{BB962C8B-B14F-4D97-AF65-F5344CB8AC3E}">
        <p14:creationId xmlns:p14="http://schemas.microsoft.com/office/powerpoint/2010/main" val="26376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p:bldP spid="17" grpId="0"/>
      <p:bldP spid="18" grpId="0"/>
      <p:bldP spid="19"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C56F-8B3C-D7F0-CF59-0CA31E22B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2DFB8-ACB3-F02A-2B0D-298E54B967C5}"/>
              </a:ext>
            </a:extLst>
          </p:cNvPr>
          <p:cNvSpPr>
            <a:spLocks noGrp="1"/>
          </p:cNvSpPr>
          <p:nvPr>
            <p:ph type="title"/>
          </p:nvPr>
        </p:nvSpPr>
        <p:spPr>
          <a:xfrm>
            <a:off x="1554478" y="914400"/>
            <a:ext cx="9629989" cy="861774"/>
          </a:xfrm>
        </p:spPr>
        <p:txBody>
          <a:bodyPr/>
          <a:lstStyle/>
          <a:p>
            <a:pPr>
              <a:lnSpc>
                <a:spcPct val="100000"/>
              </a:lnSpc>
              <a:defRPr/>
            </a:pPr>
            <a:r>
              <a:rPr lang="en-US" sz="2800" dirty="0"/>
              <a:t>Challenges facing fusion machine deployment will evolve during fusion energy development and commercialization</a:t>
            </a:r>
            <a:endParaRPr lang="en-US" sz="2800" dirty="0">
              <a:ea typeface="+mj-ea"/>
            </a:endParaRPr>
          </a:p>
        </p:txBody>
      </p:sp>
      <p:sp>
        <p:nvSpPr>
          <p:cNvPr id="4" name="Slide Number Placeholder 3">
            <a:extLst>
              <a:ext uri="{FF2B5EF4-FFF2-40B4-BE49-F238E27FC236}">
                <a16:creationId xmlns:a16="http://schemas.microsoft.com/office/drawing/2014/main" id="{4CA6DFD3-1B2C-956A-18C8-A93F60B916FB}"/>
              </a:ext>
            </a:extLst>
          </p:cNvPr>
          <p:cNvSpPr>
            <a:spLocks noGrp="1"/>
          </p:cNvSpPr>
          <p:nvPr>
            <p:ph type="sldNum" sz="quarter" idx="15"/>
          </p:nvPr>
        </p:nvSpPr>
        <p:spPr/>
        <p:txBody>
          <a:bodyPr/>
          <a:lstStyle/>
          <a:p>
            <a:fld id="{4047B581-6BF3-6D4E-B0DE-BB20D4DED491}" type="slidenum">
              <a:rPr lang="en-US" smtClean="0"/>
              <a:pPr/>
              <a:t>18</a:t>
            </a:fld>
            <a:endParaRPr lang="en-US" dirty="0"/>
          </a:p>
        </p:txBody>
      </p:sp>
      <p:sp>
        <p:nvSpPr>
          <p:cNvPr id="6" name="Oval 5">
            <a:extLst>
              <a:ext uri="{FF2B5EF4-FFF2-40B4-BE49-F238E27FC236}">
                <a16:creationId xmlns:a16="http://schemas.microsoft.com/office/drawing/2014/main" id="{1D3D6C91-CAC8-92BB-982D-B4D410D0AE72}"/>
              </a:ext>
            </a:extLst>
          </p:cNvPr>
          <p:cNvSpPr/>
          <p:nvPr/>
        </p:nvSpPr>
        <p:spPr>
          <a:xfrm>
            <a:off x="1620077" y="255009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4F6FE68-7E3B-D96E-09E4-A2A768A9EFC8}"/>
              </a:ext>
            </a:extLst>
          </p:cNvPr>
          <p:cNvSpPr txBox="1"/>
          <p:nvPr/>
        </p:nvSpPr>
        <p:spPr>
          <a:xfrm>
            <a:off x="1769442" y="3086845"/>
            <a:ext cx="1698094" cy="923330"/>
          </a:xfrm>
          <a:prstGeom prst="rect">
            <a:avLst/>
          </a:prstGeom>
          <a:noFill/>
        </p:spPr>
        <p:txBody>
          <a:bodyPr wrap="none" rtlCol="0">
            <a:spAutoFit/>
          </a:bodyPr>
          <a:lstStyle/>
          <a:p>
            <a:pPr algn="ctr"/>
            <a:r>
              <a:rPr lang="en-US" dirty="0">
                <a:solidFill>
                  <a:schemeClr val="bg1"/>
                </a:solidFill>
              </a:rPr>
              <a:t>Scientific</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8" name="Oval 7">
            <a:extLst>
              <a:ext uri="{FF2B5EF4-FFF2-40B4-BE49-F238E27FC236}">
                <a16:creationId xmlns:a16="http://schemas.microsoft.com/office/drawing/2014/main" id="{83F4ADAD-10C2-BD71-6E2A-F9E94CCAD470}"/>
              </a:ext>
            </a:extLst>
          </p:cNvPr>
          <p:cNvSpPr/>
          <p:nvPr/>
        </p:nvSpPr>
        <p:spPr>
          <a:xfrm>
            <a:off x="3884842" y="255009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5379297-7D54-BB84-72F6-BB5DB8BC7ACA}"/>
              </a:ext>
            </a:extLst>
          </p:cNvPr>
          <p:cNvSpPr txBox="1"/>
          <p:nvPr/>
        </p:nvSpPr>
        <p:spPr>
          <a:xfrm>
            <a:off x="4034207" y="3086845"/>
            <a:ext cx="1698094" cy="923330"/>
          </a:xfrm>
          <a:prstGeom prst="rect">
            <a:avLst/>
          </a:prstGeom>
          <a:noFill/>
        </p:spPr>
        <p:txBody>
          <a:bodyPr wrap="none" rtlCol="0">
            <a:spAutoFit/>
          </a:bodyPr>
          <a:lstStyle/>
          <a:p>
            <a:pPr algn="ctr"/>
            <a:r>
              <a:rPr lang="en-US" dirty="0">
                <a:solidFill>
                  <a:schemeClr val="bg1"/>
                </a:solidFill>
              </a:rPr>
              <a:t>Engineering</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10" name="Oval 9">
            <a:extLst>
              <a:ext uri="{FF2B5EF4-FFF2-40B4-BE49-F238E27FC236}">
                <a16:creationId xmlns:a16="http://schemas.microsoft.com/office/drawing/2014/main" id="{9E62325E-45B1-C491-3F2D-7A1AE6561D1F}"/>
              </a:ext>
            </a:extLst>
          </p:cNvPr>
          <p:cNvSpPr/>
          <p:nvPr/>
        </p:nvSpPr>
        <p:spPr>
          <a:xfrm>
            <a:off x="6149607" y="255009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0BE8510-49BB-CF14-C50B-E282ABEB368C}"/>
              </a:ext>
            </a:extLst>
          </p:cNvPr>
          <p:cNvSpPr txBox="1"/>
          <p:nvPr/>
        </p:nvSpPr>
        <p:spPr>
          <a:xfrm>
            <a:off x="6298972" y="3086845"/>
            <a:ext cx="1698094" cy="923330"/>
          </a:xfrm>
          <a:prstGeom prst="rect">
            <a:avLst/>
          </a:prstGeom>
          <a:noFill/>
        </p:spPr>
        <p:txBody>
          <a:bodyPr wrap="none" rtlCol="0">
            <a:spAutoFit/>
          </a:bodyPr>
          <a:lstStyle/>
          <a:p>
            <a:pPr algn="ctr"/>
            <a:r>
              <a:rPr lang="en-US" dirty="0">
                <a:solidFill>
                  <a:schemeClr val="bg1"/>
                </a:solidFill>
              </a:rPr>
              <a:t>Commercial</a:t>
            </a:r>
            <a:br>
              <a:rPr lang="en-US" dirty="0">
                <a:solidFill>
                  <a:schemeClr val="bg1"/>
                </a:solidFill>
              </a:rPr>
            </a:br>
            <a:r>
              <a:rPr lang="en-US" dirty="0">
                <a:solidFill>
                  <a:schemeClr val="bg1"/>
                </a:solidFill>
              </a:rPr>
              <a:t> Demonstration </a:t>
            </a:r>
            <a:br>
              <a:rPr lang="en-US" dirty="0">
                <a:solidFill>
                  <a:schemeClr val="bg1"/>
                </a:solidFill>
              </a:rPr>
            </a:br>
            <a:r>
              <a:rPr lang="en-US" dirty="0">
                <a:solidFill>
                  <a:schemeClr val="bg1"/>
                </a:solidFill>
              </a:rPr>
              <a:t>Machines</a:t>
            </a:r>
          </a:p>
        </p:txBody>
      </p:sp>
      <p:sp>
        <p:nvSpPr>
          <p:cNvPr id="12" name="Oval 11">
            <a:extLst>
              <a:ext uri="{FF2B5EF4-FFF2-40B4-BE49-F238E27FC236}">
                <a16:creationId xmlns:a16="http://schemas.microsoft.com/office/drawing/2014/main" id="{6FD2D4A2-3AEC-5F00-F112-3CA3226A1C6F}"/>
              </a:ext>
            </a:extLst>
          </p:cNvPr>
          <p:cNvSpPr/>
          <p:nvPr/>
        </p:nvSpPr>
        <p:spPr>
          <a:xfrm>
            <a:off x="8414371" y="2550098"/>
            <a:ext cx="1996824" cy="19968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DF4B22C-9946-D521-3B5C-16FB51402CA8}"/>
              </a:ext>
            </a:extLst>
          </p:cNvPr>
          <p:cNvSpPr txBox="1"/>
          <p:nvPr/>
        </p:nvSpPr>
        <p:spPr>
          <a:xfrm>
            <a:off x="8760304" y="3086845"/>
            <a:ext cx="1304973" cy="923330"/>
          </a:xfrm>
          <a:prstGeom prst="rect">
            <a:avLst/>
          </a:prstGeom>
          <a:noFill/>
        </p:spPr>
        <p:txBody>
          <a:bodyPr wrap="none" rtlCol="0">
            <a:spAutoFit/>
          </a:bodyPr>
          <a:lstStyle/>
          <a:p>
            <a:pPr algn="ctr"/>
            <a:r>
              <a:rPr lang="en-US" dirty="0">
                <a:solidFill>
                  <a:schemeClr val="bg1"/>
                </a:solidFill>
              </a:rPr>
              <a:t>Commercial</a:t>
            </a:r>
            <a:br>
              <a:rPr lang="en-US" dirty="0">
                <a:solidFill>
                  <a:schemeClr val="bg1"/>
                </a:solidFill>
              </a:rPr>
            </a:br>
            <a:r>
              <a:rPr lang="en-US" dirty="0">
                <a:solidFill>
                  <a:schemeClr val="bg1"/>
                </a:solidFill>
              </a:rPr>
              <a:t>Machines </a:t>
            </a:r>
            <a:br>
              <a:rPr lang="en-US" dirty="0">
                <a:solidFill>
                  <a:schemeClr val="bg1"/>
                </a:solidFill>
              </a:rPr>
            </a:br>
            <a:r>
              <a:rPr lang="en-US" dirty="0">
                <a:solidFill>
                  <a:schemeClr val="bg1"/>
                </a:solidFill>
              </a:rPr>
              <a:t>At Scale</a:t>
            </a:r>
          </a:p>
        </p:txBody>
      </p:sp>
      <p:sp>
        <p:nvSpPr>
          <p:cNvPr id="14" name="TextBox 13">
            <a:extLst>
              <a:ext uri="{FF2B5EF4-FFF2-40B4-BE49-F238E27FC236}">
                <a16:creationId xmlns:a16="http://schemas.microsoft.com/office/drawing/2014/main" id="{193F9E32-87D3-5BA4-D127-15ED10261527}"/>
              </a:ext>
            </a:extLst>
          </p:cNvPr>
          <p:cNvSpPr txBox="1"/>
          <p:nvPr/>
        </p:nvSpPr>
        <p:spPr>
          <a:xfrm>
            <a:off x="1554478" y="4760503"/>
            <a:ext cx="6356145" cy="646331"/>
          </a:xfrm>
          <a:prstGeom prst="rect">
            <a:avLst/>
          </a:prstGeom>
          <a:noFill/>
        </p:spPr>
        <p:txBody>
          <a:bodyPr wrap="square" rtlCol="0">
            <a:spAutoFit/>
          </a:bodyPr>
          <a:lstStyle/>
          <a:p>
            <a:r>
              <a:rPr lang="en-US" dirty="0"/>
              <a:t>Example: Regulatory needs for fusion will evolve over time based on machines purpose, hazards, experience, and industry maturity   </a:t>
            </a:r>
          </a:p>
        </p:txBody>
      </p:sp>
      <p:cxnSp>
        <p:nvCxnSpPr>
          <p:cNvPr id="16" name="Straight Arrow Connector 15">
            <a:extLst>
              <a:ext uri="{FF2B5EF4-FFF2-40B4-BE49-F238E27FC236}">
                <a16:creationId xmlns:a16="http://schemas.microsoft.com/office/drawing/2014/main" id="{4553C036-0913-ABEE-BF70-99B81460211D}"/>
              </a:ext>
            </a:extLst>
          </p:cNvPr>
          <p:cNvCxnSpPr>
            <a:cxnSpLocks/>
            <a:stCxn id="14" idx="3"/>
          </p:cNvCxnSpPr>
          <p:nvPr/>
        </p:nvCxnSpPr>
        <p:spPr>
          <a:xfrm flipV="1">
            <a:off x="7910623" y="5083668"/>
            <a:ext cx="241024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0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782A-3BE8-56BD-9CBB-A94DC35BC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EF935-C261-C218-023A-CD15DF83198F}"/>
              </a:ext>
            </a:extLst>
          </p:cNvPr>
          <p:cNvSpPr>
            <a:spLocks noGrp="1"/>
          </p:cNvSpPr>
          <p:nvPr>
            <p:ph type="title"/>
          </p:nvPr>
        </p:nvSpPr>
        <p:spPr>
          <a:xfrm>
            <a:off x="1554480" y="914400"/>
            <a:ext cx="7906761" cy="911211"/>
          </a:xfrm>
        </p:spPr>
        <p:txBody>
          <a:bodyPr/>
          <a:lstStyle/>
          <a:p>
            <a:r>
              <a:rPr lang="en-US" sz="2800" dirty="0"/>
              <a:t>Fusion reactions will have radiological hazards that need to be safely managed</a:t>
            </a:r>
          </a:p>
        </p:txBody>
      </p:sp>
      <p:sp>
        <p:nvSpPr>
          <p:cNvPr id="4" name="Slide Number Placeholder 3">
            <a:extLst>
              <a:ext uri="{FF2B5EF4-FFF2-40B4-BE49-F238E27FC236}">
                <a16:creationId xmlns:a16="http://schemas.microsoft.com/office/drawing/2014/main" id="{47DDF369-3D12-2B97-0227-2D55CCDAEC6F}"/>
              </a:ext>
            </a:extLst>
          </p:cNvPr>
          <p:cNvSpPr>
            <a:spLocks noGrp="1"/>
          </p:cNvSpPr>
          <p:nvPr>
            <p:ph type="sldNum" sz="quarter" idx="15"/>
          </p:nvPr>
        </p:nvSpPr>
        <p:spPr/>
        <p:txBody>
          <a:bodyPr/>
          <a:lstStyle/>
          <a:p>
            <a:fld id="{4047B581-6BF3-6D4E-B0DE-BB20D4DED491}" type="slidenum">
              <a:rPr lang="en-US" smtClean="0"/>
              <a:pPr/>
              <a:t>19</a:t>
            </a:fld>
            <a:endParaRPr lang="en-US" dirty="0"/>
          </a:p>
        </p:txBody>
      </p:sp>
      <p:sp>
        <p:nvSpPr>
          <p:cNvPr id="26" name="Oval 25">
            <a:extLst>
              <a:ext uri="{FF2B5EF4-FFF2-40B4-BE49-F238E27FC236}">
                <a16:creationId xmlns:a16="http://schemas.microsoft.com/office/drawing/2014/main" id="{9643A54D-6F85-2DEA-88C8-74C62E7B3C82}"/>
              </a:ext>
            </a:extLst>
          </p:cNvPr>
          <p:cNvSpPr/>
          <p:nvPr/>
        </p:nvSpPr>
        <p:spPr>
          <a:xfrm>
            <a:off x="3628449" y="3083128"/>
            <a:ext cx="1618788" cy="161878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904C731-8F2A-D387-C5F5-DFC317683332}"/>
              </a:ext>
            </a:extLst>
          </p:cNvPr>
          <p:cNvSpPr txBox="1"/>
          <p:nvPr/>
        </p:nvSpPr>
        <p:spPr>
          <a:xfrm>
            <a:off x="3936744" y="3553370"/>
            <a:ext cx="1002198" cy="646331"/>
          </a:xfrm>
          <a:prstGeom prst="rect">
            <a:avLst/>
          </a:prstGeom>
          <a:noFill/>
        </p:spPr>
        <p:txBody>
          <a:bodyPr wrap="none" rtlCol="0">
            <a:spAutoFit/>
          </a:bodyPr>
          <a:lstStyle/>
          <a:p>
            <a:pPr algn="ctr"/>
            <a:r>
              <a:rPr lang="en-US" dirty="0">
                <a:solidFill>
                  <a:schemeClr val="bg1"/>
                </a:solidFill>
              </a:rPr>
              <a:t>Fusion</a:t>
            </a:r>
            <a:br>
              <a:rPr lang="en-US" dirty="0">
                <a:solidFill>
                  <a:schemeClr val="bg1"/>
                </a:solidFill>
              </a:rPr>
            </a:br>
            <a:r>
              <a:rPr lang="en-US" dirty="0">
                <a:solidFill>
                  <a:schemeClr val="bg1"/>
                </a:solidFill>
              </a:rPr>
              <a:t>Machine</a:t>
            </a:r>
          </a:p>
        </p:txBody>
      </p:sp>
      <p:grpSp>
        <p:nvGrpSpPr>
          <p:cNvPr id="3" name="Group 2">
            <a:extLst>
              <a:ext uri="{FF2B5EF4-FFF2-40B4-BE49-F238E27FC236}">
                <a16:creationId xmlns:a16="http://schemas.microsoft.com/office/drawing/2014/main" id="{60E8D3C0-4FE0-106F-754C-6507C10343EA}"/>
              </a:ext>
            </a:extLst>
          </p:cNvPr>
          <p:cNvGrpSpPr/>
          <p:nvPr/>
        </p:nvGrpSpPr>
        <p:grpSpPr>
          <a:xfrm>
            <a:off x="1875274" y="2442209"/>
            <a:ext cx="1990241" cy="1238939"/>
            <a:chOff x="1875274" y="2817766"/>
            <a:chExt cx="1990241" cy="1238939"/>
          </a:xfrm>
        </p:grpSpPr>
        <p:sp>
          <p:nvSpPr>
            <p:cNvPr id="18" name="Oval 17">
              <a:extLst>
                <a:ext uri="{FF2B5EF4-FFF2-40B4-BE49-F238E27FC236}">
                  <a16:creationId xmlns:a16="http://schemas.microsoft.com/office/drawing/2014/main" id="{072B4250-4B18-9315-B6D6-AEB45D5D7F6C}"/>
                </a:ext>
              </a:extLst>
            </p:cNvPr>
            <p:cNvSpPr/>
            <p:nvPr/>
          </p:nvSpPr>
          <p:spPr>
            <a:xfrm>
              <a:off x="1875274" y="2817766"/>
              <a:ext cx="1238939" cy="1238939"/>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18A0AB0-89C9-E715-1DF4-3847B6915EA9}"/>
                </a:ext>
              </a:extLst>
            </p:cNvPr>
            <p:cNvSpPr txBox="1"/>
            <p:nvPr/>
          </p:nvSpPr>
          <p:spPr>
            <a:xfrm>
              <a:off x="2068921" y="3252569"/>
              <a:ext cx="851643" cy="369332"/>
            </a:xfrm>
            <a:prstGeom prst="rect">
              <a:avLst/>
            </a:prstGeom>
            <a:noFill/>
          </p:spPr>
          <p:txBody>
            <a:bodyPr wrap="none" rtlCol="0">
              <a:spAutoFit/>
            </a:bodyPr>
            <a:lstStyle/>
            <a:p>
              <a:pPr algn="ctr"/>
              <a:r>
                <a:rPr lang="en-US" dirty="0">
                  <a:solidFill>
                    <a:schemeClr val="bg1"/>
                  </a:solidFill>
                </a:rPr>
                <a:t>Tritium</a:t>
              </a:r>
            </a:p>
          </p:txBody>
        </p:sp>
        <p:cxnSp>
          <p:nvCxnSpPr>
            <p:cNvPr id="38" name="Straight Arrow Connector 37">
              <a:extLst>
                <a:ext uri="{FF2B5EF4-FFF2-40B4-BE49-F238E27FC236}">
                  <a16:creationId xmlns:a16="http://schemas.microsoft.com/office/drawing/2014/main" id="{205612C1-C50E-9548-DBCE-4F9B6F92E0AF}"/>
                </a:ext>
              </a:extLst>
            </p:cNvPr>
            <p:cNvCxnSpPr>
              <a:cxnSpLocks/>
              <a:stCxn id="18" idx="6"/>
              <a:endCxn id="26" idx="1"/>
            </p:cNvCxnSpPr>
            <p:nvPr/>
          </p:nvCxnSpPr>
          <p:spPr>
            <a:xfrm>
              <a:off x="3114213" y="3437236"/>
              <a:ext cx="751302" cy="2748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A663BD5-67D4-E600-9A3C-BB3A8B7958BF}"/>
              </a:ext>
            </a:extLst>
          </p:cNvPr>
          <p:cNvGrpSpPr/>
          <p:nvPr/>
        </p:nvGrpSpPr>
        <p:grpSpPr>
          <a:xfrm>
            <a:off x="1875274" y="4061203"/>
            <a:ext cx="1990241" cy="1238939"/>
            <a:chOff x="1875274" y="4436760"/>
            <a:chExt cx="1990241" cy="1238939"/>
          </a:xfrm>
        </p:grpSpPr>
        <p:sp>
          <p:nvSpPr>
            <p:cNvPr id="24" name="Oval 23">
              <a:extLst>
                <a:ext uri="{FF2B5EF4-FFF2-40B4-BE49-F238E27FC236}">
                  <a16:creationId xmlns:a16="http://schemas.microsoft.com/office/drawing/2014/main" id="{2A665862-DBC7-3F15-4DBE-E3DFB1DD2607}"/>
                </a:ext>
              </a:extLst>
            </p:cNvPr>
            <p:cNvSpPr/>
            <p:nvPr/>
          </p:nvSpPr>
          <p:spPr>
            <a:xfrm>
              <a:off x="1875274" y="4436760"/>
              <a:ext cx="1238939" cy="123893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id="{CED01167-2AF4-6F52-01D1-A04299674A39}"/>
                </a:ext>
              </a:extLst>
            </p:cNvPr>
            <p:cNvSpPr txBox="1"/>
            <p:nvPr/>
          </p:nvSpPr>
          <p:spPr>
            <a:xfrm>
              <a:off x="1897913" y="4871563"/>
              <a:ext cx="1193660" cy="369332"/>
            </a:xfrm>
            <a:prstGeom prst="rect">
              <a:avLst/>
            </a:prstGeom>
            <a:noFill/>
          </p:spPr>
          <p:txBody>
            <a:bodyPr wrap="none" rtlCol="0">
              <a:spAutoFit/>
            </a:bodyPr>
            <a:lstStyle/>
            <a:p>
              <a:pPr algn="ctr"/>
              <a:r>
                <a:rPr lang="en-US" dirty="0">
                  <a:solidFill>
                    <a:schemeClr val="bg2">
                      <a:lumMod val="10000"/>
                    </a:schemeClr>
                  </a:solidFill>
                </a:rPr>
                <a:t>Deuterium</a:t>
              </a:r>
            </a:p>
          </p:txBody>
        </p:sp>
        <p:cxnSp>
          <p:nvCxnSpPr>
            <p:cNvPr id="39" name="Straight Arrow Connector 38">
              <a:extLst>
                <a:ext uri="{FF2B5EF4-FFF2-40B4-BE49-F238E27FC236}">
                  <a16:creationId xmlns:a16="http://schemas.microsoft.com/office/drawing/2014/main" id="{739D5E3F-84D5-4804-26F2-156A8879880C}"/>
                </a:ext>
              </a:extLst>
            </p:cNvPr>
            <p:cNvCxnSpPr>
              <a:cxnSpLocks/>
              <a:stCxn id="24" idx="6"/>
              <a:endCxn id="26" idx="3"/>
            </p:cNvCxnSpPr>
            <p:nvPr/>
          </p:nvCxnSpPr>
          <p:spPr>
            <a:xfrm flipV="1">
              <a:off x="3114213" y="4856736"/>
              <a:ext cx="751302" cy="199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1A13271-1AF4-5825-EDC6-C650BEBF6468}"/>
              </a:ext>
            </a:extLst>
          </p:cNvPr>
          <p:cNvGrpSpPr/>
          <p:nvPr/>
        </p:nvGrpSpPr>
        <p:grpSpPr>
          <a:xfrm>
            <a:off x="5010171" y="2442209"/>
            <a:ext cx="1990242" cy="1238939"/>
            <a:chOff x="5010171" y="2817766"/>
            <a:chExt cx="1990242" cy="1238939"/>
          </a:xfrm>
        </p:grpSpPr>
        <p:sp>
          <p:nvSpPr>
            <p:cNvPr id="31" name="Oval 30">
              <a:extLst>
                <a:ext uri="{FF2B5EF4-FFF2-40B4-BE49-F238E27FC236}">
                  <a16:creationId xmlns:a16="http://schemas.microsoft.com/office/drawing/2014/main" id="{B4CBA929-F41B-3BA4-A3BE-40F8D682D69B}"/>
                </a:ext>
              </a:extLst>
            </p:cNvPr>
            <p:cNvSpPr/>
            <p:nvPr/>
          </p:nvSpPr>
          <p:spPr>
            <a:xfrm>
              <a:off x="5761474" y="2817766"/>
              <a:ext cx="1238939" cy="1238939"/>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A2D7AEBD-6F73-94A8-B1B7-52077793BD87}"/>
                </a:ext>
              </a:extLst>
            </p:cNvPr>
            <p:cNvSpPr txBox="1"/>
            <p:nvPr/>
          </p:nvSpPr>
          <p:spPr>
            <a:xfrm>
              <a:off x="5896931" y="3252569"/>
              <a:ext cx="968022" cy="369332"/>
            </a:xfrm>
            <a:prstGeom prst="rect">
              <a:avLst/>
            </a:prstGeom>
            <a:noFill/>
          </p:spPr>
          <p:txBody>
            <a:bodyPr wrap="none" rtlCol="0">
              <a:spAutoFit/>
            </a:bodyPr>
            <a:lstStyle/>
            <a:p>
              <a:pPr algn="ctr"/>
              <a:r>
                <a:rPr lang="en-US" dirty="0">
                  <a:solidFill>
                    <a:schemeClr val="bg1"/>
                  </a:solidFill>
                </a:rPr>
                <a:t>Neutron</a:t>
              </a:r>
            </a:p>
          </p:txBody>
        </p:sp>
        <p:cxnSp>
          <p:nvCxnSpPr>
            <p:cNvPr id="44" name="Straight Arrow Connector 43">
              <a:extLst>
                <a:ext uri="{FF2B5EF4-FFF2-40B4-BE49-F238E27FC236}">
                  <a16:creationId xmlns:a16="http://schemas.microsoft.com/office/drawing/2014/main" id="{D49DFE6A-67F8-1856-637B-0B79546F2346}"/>
                </a:ext>
              </a:extLst>
            </p:cNvPr>
            <p:cNvCxnSpPr>
              <a:cxnSpLocks/>
              <a:stCxn id="26" idx="7"/>
              <a:endCxn id="31" idx="2"/>
            </p:cNvCxnSpPr>
            <p:nvPr/>
          </p:nvCxnSpPr>
          <p:spPr>
            <a:xfrm flipV="1">
              <a:off x="5010171" y="3437236"/>
              <a:ext cx="751303" cy="2748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871CE11-0D94-B165-C2F3-C1208C5AB34A}"/>
              </a:ext>
            </a:extLst>
          </p:cNvPr>
          <p:cNvGrpSpPr/>
          <p:nvPr/>
        </p:nvGrpSpPr>
        <p:grpSpPr>
          <a:xfrm>
            <a:off x="5010171" y="4028936"/>
            <a:ext cx="1990242" cy="1238939"/>
            <a:chOff x="5010171" y="4404493"/>
            <a:chExt cx="1990242" cy="1238939"/>
          </a:xfrm>
        </p:grpSpPr>
        <p:sp>
          <p:nvSpPr>
            <p:cNvPr id="33" name="Oval 32">
              <a:extLst>
                <a:ext uri="{FF2B5EF4-FFF2-40B4-BE49-F238E27FC236}">
                  <a16:creationId xmlns:a16="http://schemas.microsoft.com/office/drawing/2014/main" id="{0B36AB0E-E951-E9D5-40FA-0C7C12CB7725}"/>
                </a:ext>
              </a:extLst>
            </p:cNvPr>
            <p:cNvSpPr/>
            <p:nvPr/>
          </p:nvSpPr>
          <p:spPr>
            <a:xfrm>
              <a:off x="5761474" y="4404493"/>
              <a:ext cx="1238939" cy="123893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TextBox 33">
              <a:extLst>
                <a:ext uri="{FF2B5EF4-FFF2-40B4-BE49-F238E27FC236}">
                  <a16:creationId xmlns:a16="http://schemas.microsoft.com/office/drawing/2014/main" id="{3A2D3020-9EEB-BA58-B800-52C112075276}"/>
                </a:ext>
              </a:extLst>
            </p:cNvPr>
            <p:cNvSpPr txBox="1"/>
            <p:nvPr/>
          </p:nvSpPr>
          <p:spPr>
            <a:xfrm>
              <a:off x="5952782" y="4839296"/>
              <a:ext cx="856325" cy="369332"/>
            </a:xfrm>
            <a:prstGeom prst="rect">
              <a:avLst/>
            </a:prstGeom>
            <a:noFill/>
          </p:spPr>
          <p:txBody>
            <a:bodyPr wrap="none" rtlCol="0">
              <a:spAutoFit/>
            </a:bodyPr>
            <a:lstStyle/>
            <a:p>
              <a:pPr algn="ctr"/>
              <a:r>
                <a:rPr lang="en-US" dirty="0">
                  <a:solidFill>
                    <a:schemeClr val="bg2">
                      <a:lumMod val="10000"/>
                    </a:schemeClr>
                  </a:solidFill>
                </a:rPr>
                <a:t>Helium</a:t>
              </a:r>
            </a:p>
          </p:txBody>
        </p:sp>
        <p:cxnSp>
          <p:nvCxnSpPr>
            <p:cNvPr id="47" name="Straight Arrow Connector 46">
              <a:extLst>
                <a:ext uri="{FF2B5EF4-FFF2-40B4-BE49-F238E27FC236}">
                  <a16:creationId xmlns:a16="http://schemas.microsoft.com/office/drawing/2014/main" id="{53A515DA-E08F-AFC7-90F6-0EA31A57D601}"/>
                </a:ext>
              </a:extLst>
            </p:cNvPr>
            <p:cNvCxnSpPr>
              <a:cxnSpLocks/>
              <a:stCxn id="26" idx="5"/>
              <a:endCxn id="33" idx="2"/>
            </p:cNvCxnSpPr>
            <p:nvPr/>
          </p:nvCxnSpPr>
          <p:spPr>
            <a:xfrm>
              <a:off x="5010171" y="4856736"/>
              <a:ext cx="751303" cy="1672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C244FD8-EDB7-8B9F-DD81-82FEF4749221}"/>
              </a:ext>
            </a:extLst>
          </p:cNvPr>
          <p:cNvGrpSpPr/>
          <p:nvPr/>
        </p:nvGrpSpPr>
        <p:grpSpPr>
          <a:xfrm>
            <a:off x="7000413" y="2442209"/>
            <a:ext cx="2258812" cy="1238939"/>
            <a:chOff x="7000413" y="2817766"/>
            <a:chExt cx="2258812" cy="1238939"/>
          </a:xfrm>
        </p:grpSpPr>
        <p:sp>
          <p:nvSpPr>
            <p:cNvPr id="35" name="Oval 34">
              <a:extLst>
                <a:ext uri="{FF2B5EF4-FFF2-40B4-BE49-F238E27FC236}">
                  <a16:creationId xmlns:a16="http://schemas.microsoft.com/office/drawing/2014/main" id="{B88CD193-4413-D331-3766-A76B0EA79E43}"/>
                </a:ext>
              </a:extLst>
            </p:cNvPr>
            <p:cNvSpPr/>
            <p:nvPr/>
          </p:nvSpPr>
          <p:spPr>
            <a:xfrm>
              <a:off x="8020286" y="2817766"/>
              <a:ext cx="1238939" cy="1238939"/>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2229968-9838-B30D-E4D5-8276257DB2F3}"/>
                </a:ext>
              </a:extLst>
            </p:cNvPr>
            <p:cNvSpPr txBox="1"/>
            <p:nvPr/>
          </p:nvSpPr>
          <p:spPr>
            <a:xfrm>
              <a:off x="8080149" y="3114069"/>
              <a:ext cx="1119216" cy="646331"/>
            </a:xfrm>
            <a:prstGeom prst="rect">
              <a:avLst/>
            </a:prstGeom>
            <a:noFill/>
          </p:spPr>
          <p:txBody>
            <a:bodyPr wrap="none" rtlCol="0">
              <a:spAutoFit/>
            </a:bodyPr>
            <a:lstStyle/>
            <a:p>
              <a:pPr algn="ctr"/>
              <a:r>
                <a:rPr lang="en-US" dirty="0">
                  <a:solidFill>
                    <a:schemeClr val="bg1"/>
                  </a:solidFill>
                </a:rPr>
                <a:t>Activated </a:t>
              </a:r>
              <a:br>
                <a:rPr lang="en-US" dirty="0">
                  <a:solidFill>
                    <a:schemeClr val="bg1"/>
                  </a:solidFill>
                </a:rPr>
              </a:br>
              <a:r>
                <a:rPr lang="en-US" dirty="0">
                  <a:solidFill>
                    <a:schemeClr val="bg1"/>
                  </a:solidFill>
                </a:rPr>
                <a:t>Materials</a:t>
              </a:r>
            </a:p>
          </p:txBody>
        </p:sp>
        <p:cxnSp>
          <p:nvCxnSpPr>
            <p:cNvPr id="55" name="Straight Arrow Connector 54">
              <a:extLst>
                <a:ext uri="{FF2B5EF4-FFF2-40B4-BE49-F238E27FC236}">
                  <a16:creationId xmlns:a16="http://schemas.microsoft.com/office/drawing/2014/main" id="{1A370144-8885-7B6C-1CA3-ACEC0FAAB1D9}"/>
                </a:ext>
              </a:extLst>
            </p:cNvPr>
            <p:cNvCxnSpPr>
              <a:cxnSpLocks/>
              <a:stCxn id="31" idx="6"/>
              <a:endCxn id="35" idx="2"/>
            </p:cNvCxnSpPr>
            <p:nvPr/>
          </p:nvCxnSpPr>
          <p:spPr>
            <a:xfrm flipV="1">
              <a:off x="7000413" y="3437236"/>
              <a:ext cx="1019873" cy="16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5DA3CF9-B51E-7526-A6A1-F85903284A00}"/>
              </a:ext>
            </a:extLst>
          </p:cNvPr>
          <p:cNvGrpSpPr/>
          <p:nvPr/>
        </p:nvGrpSpPr>
        <p:grpSpPr>
          <a:xfrm>
            <a:off x="7894498" y="3876535"/>
            <a:ext cx="2965877" cy="2446232"/>
            <a:chOff x="7894498" y="3876535"/>
            <a:chExt cx="2965877" cy="2446232"/>
          </a:xfrm>
        </p:grpSpPr>
        <p:sp>
          <p:nvSpPr>
            <p:cNvPr id="10" name="TextBox 9">
              <a:extLst>
                <a:ext uri="{FF2B5EF4-FFF2-40B4-BE49-F238E27FC236}">
                  <a16:creationId xmlns:a16="http://schemas.microsoft.com/office/drawing/2014/main" id="{7E28F5CC-B738-C6A7-66DF-26D814971938}"/>
                </a:ext>
              </a:extLst>
            </p:cNvPr>
            <p:cNvSpPr txBox="1"/>
            <p:nvPr/>
          </p:nvSpPr>
          <p:spPr>
            <a:xfrm>
              <a:off x="7894498" y="3876535"/>
              <a:ext cx="2965877" cy="369332"/>
            </a:xfrm>
            <a:prstGeom prst="rect">
              <a:avLst/>
            </a:prstGeom>
            <a:noFill/>
          </p:spPr>
          <p:txBody>
            <a:bodyPr wrap="none" rtlCol="0">
              <a:spAutoFit/>
            </a:bodyPr>
            <a:lstStyle/>
            <a:p>
              <a:r>
                <a:rPr lang="en-US" dirty="0"/>
                <a:t>Example Isotopes of Concern:</a:t>
              </a:r>
            </a:p>
          </p:txBody>
        </p:sp>
        <p:sp>
          <p:nvSpPr>
            <p:cNvPr id="12" name="TextBox 11">
              <a:extLst>
                <a:ext uri="{FF2B5EF4-FFF2-40B4-BE49-F238E27FC236}">
                  <a16:creationId xmlns:a16="http://schemas.microsoft.com/office/drawing/2014/main" id="{944FA7D0-4A14-F95B-6A3E-A145AFFE3DA4}"/>
                </a:ext>
              </a:extLst>
            </p:cNvPr>
            <p:cNvSpPr txBox="1"/>
            <p:nvPr/>
          </p:nvSpPr>
          <p:spPr>
            <a:xfrm>
              <a:off x="8257027" y="4291442"/>
              <a:ext cx="1002198" cy="2031325"/>
            </a:xfrm>
            <a:prstGeom prst="rect">
              <a:avLst/>
            </a:prstGeom>
            <a:noFill/>
          </p:spPr>
          <p:txBody>
            <a:bodyPr wrap="square">
              <a:spAutoFit/>
            </a:bodyPr>
            <a:lstStyle/>
            <a:p>
              <a:pPr marL="285750" indent="-285750">
                <a:buFont typeface="Arial" panose="020B0604020202020204" pitchFamily="34" charset="0"/>
                <a:buChar char="•"/>
              </a:pPr>
              <a:r>
                <a:rPr lang="en-GB" sz="1800" baseline="30000" dirty="0"/>
                <a:t>3</a:t>
              </a:r>
              <a:r>
                <a:rPr lang="en-GB" sz="1800" dirty="0"/>
                <a:t>H</a:t>
              </a:r>
            </a:p>
            <a:p>
              <a:pPr marL="285750" indent="-285750">
                <a:buFont typeface="Arial" panose="020B0604020202020204" pitchFamily="34" charset="0"/>
                <a:buChar char="•"/>
              </a:pPr>
              <a:r>
                <a:rPr lang="en-GB" sz="1800" baseline="30000" dirty="0"/>
                <a:t>14</a:t>
              </a:r>
              <a:r>
                <a:rPr lang="en-GB" sz="1800" dirty="0"/>
                <a:t>C</a:t>
              </a:r>
              <a:endParaRPr lang="en-GB" sz="1800" baseline="30000" dirty="0"/>
            </a:p>
            <a:p>
              <a:pPr marL="285750" indent="-285750">
                <a:buFont typeface="Arial" panose="020B0604020202020204" pitchFamily="34" charset="0"/>
                <a:buChar char="•"/>
              </a:pPr>
              <a:r>
                <a:rPr lang="en-GB" sz="1800" baseline="30000" dirty="0"/>
                <a:t>59</a:t>
              </a:r>
              <a:r>
                <a:rPr lang="en-GB" sz="1800" dirty="0"/>
                <a:t>Ni</a:t>
              </a:r>
              <a:endParaRPr lang="en-GB" sz="1800" baseline="30000" dirty="0"/>
            </a:p>
            <a:p>
              <a:pPr marL="285750" indent="-285750">
                <a:buFont typeface="Arial" panose="020B0604020202020204" pitchFamily="34" charset="0"/>
                <a:buChar char="•"/>
              </a:pPr>
              <a:r>
                <a:rPr lang="en-GB" sz="1800" baseline="30000" dirty="0"/>
                <a:t>63</a:t>
              </a:r>
              <a:r>
                <a:rPr lang="en-GB" sz="1800" dirty="0"/>
                <a:t>Ni</a:t>
              </a:r>
            </a:p>
            <a:p>
              <a:pPr marL="285750" indent="-285750">
                <a:buFont typeface="Arial" panose="020B0604020202020204" pitchFamily="34" charset="0"/>
                <a:buChar char="•"/>
              </a:pPr>
              <a:r>
                <a:rPr lang="en-GB" sz="1800" baseline="30000" dirty="0"/>
                <a:t>60</a:t>
              </a:r>
              <a:r>
                <a:rPr lang="en-GB" sz="1800" dirty="0"/>
                <a:t>Co</a:t>
              </a:r>
              <a:endParaRPr lang="en-GB" sz="1800" baseline="30000" dirty="0"/>
            </a:p>
            <a:p>
              <a:pPr marL="285750" indent="-285750">
                <a:buFont typeface="Arial" panose="020B0604020202020204" pitchFamily="34" charset="0"/>
                <a:buChar char="•"/>
              </a:pPr>
              <a:r>
                <a:rPr lang="en-GB" sz="1800" baseline="30000" dirty="0"/>
                <a:t>94</a:t>
              </a:r>
              <a:r>
                <a:rPr lang="en-GB" sz="1800" dirty="0"/>
                <a:t>Nb</a:t>
              </a:r>
              <a:endParaRPr lang="en-GB" sz="1800" baseline="30000" dirty="0"/>
            </a:p>
            <a:p>
              <a:pPr marL="285750" indent="-285750">
                <a:buFont typeface="Arial" panose="020B0604020202020204" pitchFamily="34" charset="0"/>
                <a:buChar char="•"/>
              </a:pPr>
              <a:r>
                <a:rPr lang="en-GB" sz="1800" baseline="30000" dirty="0"/>
                <a:t>93</a:t>
              </a:r>
              <a:r>
                <a:rPr lang="en-GB" sz="1800" dirty="0"/>
                <a:t>Mo</a:t>
              </a:r>
            </a:p>
          </p:txBody>
        </p:sp>
        <p:sp>
          <p:nvSpPr>
            <p:cNvPr id="14" name="TextBox 13">
              <a:extLst>
                <a:ext uri="{FF2B5EF4-FFF2-40B4-BE49-F238E27FC236}">
                  <a16:creationId xmlns:a16="http://schemas.microsoft.com/office/drawing/2014/main" id="{4BB7BA27-228E-9731-C2E7-543B22A64FA1}"/>
                </a:ext>
              </a:extLst>
            </p:cNvPr>
            <p:cNvSpPr txBox="1"/>
            <p:nvPr/>
          </p:nvSpPr>
          <p:spPr>
            <a:xfrm>
              <a:off x="9573921" y="4291442"/>
              <a:ext cx="1002198" cy="2031325"/>
            </a:xfrm>
            <a:prstGeom prst="rect">
              <a:avLst/>
            </a:prstGeom>
            <a:noFill/>
          </p:spPr>
          <p:txBody>
            <a:bodyPr wrap="square">
              <a:spAutoFit/>
            </a:bodyPr>
            <a:lstStyle/>
            <a:p>
              <a:pPr marL="285750" indent="-285750">
                <a:buFont typeface="Arial" panose="020B0604020202020204" pitchFamily="34" charset="0"/>
                <a:buChar char="•"/>
              </a:pPr>
              <a:r>
                <a:rPr lang="en-GB" sz="1800" baseline="30000" dirty="0"/>
                <a:t>179</a:t>
              </a:r>
              <a:r>
                <a:rPr lang="en-GB" sz="1800" dirty="0"/>
                <a:t>Ta</a:t>
              </a:r>
            </a:p>
            <a:p>
              <a:pPr marL="285750" indent="-285750">
                <a:buFont typeface="Arial" panose="020B0604020202020204" pitchFamily="34" charset="0"/>
                <a:buChar char="•"/>
              </a:pPr>
              <a:r>
                <a:rPr lang="en-GB" sz="1800" baseline="30000" dirty="0"/>
                <a:t>182</a:t>
              </a:r>
              <a:r>
                <a:rPr lang="en-GB" sz="1800" dirty="0"/>
                <a:t>Ta</a:t>
              </a:r>
              <a:endParaRPr lang="en-GB" sz="1800" baseline="30000" dirty="0"/>
            </a:p>
            <a:p>
              <a:pPr marL="285750" indent="-285750">
                <a:buFont typeface="Arial" panose="020B0604020202020204" pitchFamily="34" charset="0"/>
                <a:buChar char="•"/>
              </a:pPr>
              <a:r>
                <a:rPr lang="en-GB" sz="1800" baseline="30000" dirty="0"/>
                <a:t>183</a:t>
              </a:r>
              <a:r>
                <a:rPr lang="en-GB" sz="1800" dirty="0"/>
                <a:t>Ta</a:t>
              </a:r>
              <a:endParaRPr lang="en-GB" sz="1800" baseline="30000" dirty="0"/>
            </a:p>
            <a:p>
              <a:pPr marL="285750" indent="-285750">
                <a:buFont typeface="Arial" panose="020B0604020202020204" pitchFamily="34" charset="0"/>
                <a:buChar char="•"/>
              </a:pPr>
              <a:r>
                <a:rPr lang="en-GB" sz="1800" baseline="30000" dirty="0"/>
                <a:t>184</a:t>
              </a:r>
              <a:r>
                <a:rPr lang="en-GB" sz="1800" dirty="0"/>
                <a:t>Re</a:t>
              </a:r>
              <a:endParaRPr lang="en-GB" sz="1800" baseline="30000" dirty="0"/>
            </a:p>
            <a:p>
              <a:pPr marL="285750" indent="-285750">
                <a:buFont typeface="Arial" panose="020B0604020202020204" pitchFamily="34" charset="0"/>
                <a:buChar char="•"/>
              </a:pPr>
              <a:r>
                <a:rPr lang="en-GB" sz="1800" baseline="30000" dirty="0"/>
                <a:t>186</a:t>
              </a:r>
              <a:r>
                <a:rPr lang="en-GB" sz="1800" dirty="0"/>
                <a:t>Re</a:t>
              </a:r>
              <a:endParaRPr lang="en-GB" sz="1800" baseline="30000" dirty="0"/>
            </a:p>
            <a:p>
              <a:pPr marL="285750" indent="-285750">
                <a:buFont typeface="Arial" panose="020B0604020202020204" pitchFamily="34" charset="0"/>
                <a:buChar char="•"/>
              </a:pPr>
              <a:r>
                <a:rPr lang="en-GB" sz="1800" baseline="30000" dirty="0"/>
                <a:t>187</a:t>
              </a:r>
              <a:r>
                <a:rPr lang="en-GB" sz="1800" dirty="0"/>
                <a:t>W</a:t>
              </a:r>
              <a:endParaRPr lang="en-GB" sz="1800" baseline="30000" dirty="0"/>
            </a:p>
            <a:p>
              <a:pPr marL="285750" indent="-285750">
                <a:buFont typeface="Arial" panose="020B0604020202020204" pitchFamily="34" charset="0"/>
                <a:buChar char="•"/>
              </a:pPr>
              <a:r>
                <a:rPr lang="en-GB" sz="1800" baseline="30000" dirty="0"/>
                <a:t>185</a:t>
              </a:r>
              <a:r>
                <a:rPr lang="en-GB" sz="1800" dirty="0"/>
                <a:t>W</a:t>
              </a:r>
            </a:p>
          </p:txBody>
        </p:sp>
      </p:grpSp>
    </p:spTree>
    <p:extLst>
      <p:ext uri="{BB962C8B-B14F-4D97-AF65-F5344CB8AC3E}">
        <p14:creationId xmlns:p14="http://schemas.microsoft.com/office/powerpoint/2010/main" val="22597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49BA-2DFA-1B9B-E797-34F6A969455D}"/>
              </a:ext>
            </a:extLst>
          </p:cNvPr>
          <p:cNvSpPr>
            <a:spLocks noGrp="1"/>
          </p:cNvSpPr>
          <p:nvPr>
            <p:ph type="title"/>
          </p:nvPr>
        </p:nvSpPr>
        <p:spPr>
          <a:xfrm>
            <a:off x="1554480" y="914400"/>
            <a:ext cx="9707570" cy="911211"/>
          </a:xfrm>
        </p:spPr>
        <p:txBody>
          <a:bodyPr/>
          <a:lstStyle/>
          <a:p>
            <a:r>
              <a:rPr lang="en-US" sz="2800" dirty="0"/>
              <a:t>My personal background: </a:t>
            </a:r>
            <a:r>
              <a:rPr lang="en-US" sz="2800"/>
              <a:t>thinking about hard </a:t>
            </a:r>
            <a:r>
              <a:rPr lang="en-US" sz="2800" dirty="0"/>
              <a:t>questions </a:t>
            </a:r>
            <a:br>
              <a:rPr lang="en-US" sz="2800" dirty="0"/>
            </a:br>
            <a:r>
              <a:rPr lang="en-US" sz="2800" dirty="0"/>
              <a:t>at the intersection of technology and policy</a:t>
            </a:r>
            <a:endParaRPr lang="en-GB" sz="2800" dirty="0"/>
          </a:p>
        </p:txBody>
      </p:sp>
      <p:sp>
        <p:nvSpPr>
          <p:cNvPr id="4" name="Slide Number Placeholder 3">
            <a:extLst>
              <a:ext uri="{FF2B5EF4-FFF2-40B4-BE49-F238E27FC236}">
                <a16:creationId xmlns:a16="http://schemas.microsoft.com/office/drawing/2014/main" id="{1077AEBF-4B6C-8DDC-DFE3-8D2AC7E3843B}"/>
              </a:ext>
            </a:extLst>
          </p:cNvPr>
          <p:cNvSpPr>
            <a:spLocks noGrp="1"/>
          </p:cNvSpPr>
          <p:nvPr>
            <p:ph type="sldNum" sz="quarter" idx="15"/>
          </p:nvPr>
        </p:nvSpPr>
        <p:spPr/>
        <p:txBody>
          <a:bodyPr/>
          <a:lstStyle/>
          <a:p>
            <a:fld id="{4047B581-6BF3-6D4E-B0DE-BB20D4DED491}" type="slidenum">
              <a:rPr lang="en-US" smtClean="0"/>
              <a:pPr/>
              <a:t>2</a:t>
            </a:fld>
            <a:endParaRPr lang="en-US" dirty="0"/>
          </a:p>
        </p:txBody>
      </p:sp>
      <p:grpSp>
        <p:nvGrpSpPr>
          <p:cNvPr id="1033" name="Group 1032">
            <a:extLst>
              <a:ext uri="{FF2B5EF4-FFF2-40B4-BE49-F238E27FC236}">
                <a16:creationId xmlns:a16="http://schemas.microsoft.com/office/drawing/2014/main" id="{B0C4830D-B2AB-91F1-BE6C-D3A2FD515303}"/>
              </a:ext>
            </a:extLst>
          </p:cNvPr>
          <p:cNvGrpSpPr/>
          <p:nvPr/>
        </p:nvGrpSpPr>
        <p:grpSpPr>
          <a:xfrm>
            <a:off x="2702541" y="2839541"/>
            <a:ext cx="3180163" cy="2770057"/>
            <a:chOff x="3478403" y="3104070"/>
            <a:chExt cx="3180163" cy="2770057"/>
          </a:xfrm>
        </p:grpSpPr>
        <p:sp>
          <p:nvSpPr>
            <p:cNvPr id="6" name="Oval 5">
              <a:extLst>
                <a:ext uri="{FF2B5EF4-FFF2-40B4-BE49-F238E27FC236}">
                  <a16:creationId xmlns:a16="http://schemas.microsoft.com/office/drawing/2014/main" id="{181F76C2-CB66-E8BB-F05A-38E9C0C219C2}"/>
                </a:ext>
              </a:extLst>
            </p:cNvPr>
            <p:cNvSpPr/>
            <p:nvPr/>
          </p:nvSpPr>
          <p:spPr>
            <a:xfrm>
              <a:off x="3478403" y="3104070"/>
              <a:ext cx="1766584" cy="1766584"/>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CC079C92-DF21-8622-27CD-7880BC81175E}"/>
                </a:ext>
              </a:extLst>
            </p:cNvPr>
            <p:cNvSpPr/>
            <p:nvPr/>
          </p:nvSpPr>
          <p:spPr>
            <a:xfrm>
              <a:off x="4891982" y="3104070"/>
              <a:ext cx="1766584" cy="1766584"/>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C6439169-C0A2-6B98-6BA0-C2033BDB1267}"/>
                </a:ext>
              </a:extLst>
            </p:cNvPr>
            <p:cNvSpPr/>
            <p:nvPr/>
          </p:nvSpPr>
          <p:spPr>
            <a:xfrm>
              <a:off x="4166824" y="4107543"/>
              <a:ext cx="1766584" cy="176658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52652107-5B9A-C5D6-775F-A9CBAEFDD2AD}"/>
                </a:ext>
              </a:extLst>
            </p:cNvPr>
            <p:cNvSpPr txBox="1"/>
            <p:nvPr/>
          </p:nvSpPr>
          <p:spPr>
            <a:xfrm>
              <a:off x="3694652" y="3544530"/>
              <a:ext cx="1188230" cy="550042"/>
            </a:xfrm>
            <a:prstGeom prst="rect">
              <a:avLst/>
            </a:prstGeom>
            <a:noFill/>
          </p:spPr>
          <p:txBody>
            <a:bodyPr wrap="square" rtlCol="0">
              <a:spAutoFit/>
            </a:bodyPr>
            <a:lstStyle/>
            <a:p>
              <a:pPr algn="ctr"/>
              <a:r>
                <a:rPr lang="en-US" i="1" dirty="0">
                  <a:solidFill>
                    <a:schemeClr val="accent4">
                      <a:lumMod val="75000"/>
                    </a:schemeClr>
                  </a:solidFill>
                </a:rPr>
                <a:t>Technical Questions</a:t>
              </a:r>
            </a:p>
          </p:txBody>
        </p:sp>
        <p:sp>
          <p:nvSpPr>
            <p:cNvPr id="14" name="TextBox 13">
              <a:extLst>
                <a:ext uri="{FF2B5EF4-FFF2-40B4-BE49-F238E27FC236}">
                  <a16:creationId xmlns:a16="http://schemas.microsoft.com/office/drawing/2014/main" id="{FE359A2A-56AA-B0A1-BC30-3AEBA3E1CBAA}"/>
                </a:ext>
              </a:extLst>
            </p:cNvPr>
            <p:cNvSpPr txBox="1"/>
            <p:nvPr/>
          </p:nvSpPr>
          <p:spPr>
            <a:xfrm>
              <a:off x="5283956" y="3560653"/>
              <a:ext cx="1188720" cy="550042"/>
            </a:xfrm>
            <a:prstGeom prst="rect">
              <a:avLst/>
            </a:prstGeom>
            <a:noFill/>
          </p:spPr>
          <p:txBody>
            <a:bodyPr wrap="square" rtlCol="0">
              <a:spAutoFit/>
            </a:bodyPr>
            <a:lstStyle/>
            <a:p>
              <a:pPr algn="ctr"/>
              <a:r>
                <a:rPr lang="en-US" i="1" dirty="0">
                  <a:solidFill>
                    <a:schemeClr val="accent6"/>
                  </a:solidFill>
                </a:rPr>
                <a:t>Policy Questions</a:t>
              </a:r>
            </a:p>
          </p:txBody>
        </p:sp>
        <p:sp>
          <p:nvSpPr>
            <p:cNvPr id="15" name="TextBox 14">
              <a:extLst>
                <a:ext uri="{FF2B5EF4-FFF2-40B4-BE49-F238E27FC236}">
                  <a16:creationId xmlns:a16="http://schemas.microsoft.com/office/drawing/2014/main" id="{36F0AFB4-498E-4E69-DA41-1902D0DA6EF4}"/>
                </a:ext>
              </a:extLst>
            </p:cNvPr>
            <p:cNvSpPr txBox="1"/>
            <p:nvPr/>
          </p:nvSpPr>
          <p:spPr>
            <a:xfrm>
              <a:off x="4181209" y="4875414"/>
              <a:ext cx="1720149" cy="646331"/>
            </a:xfrm>
            <a:prstGeom prst="rect">
              <a:avLst/>
            </a:prstGeom>
            <a:noFill/>
          </p:spPr>
          <p:txBody>
            <a:bodyPr wrap="square" rtlCol="0">
              <a:spAutoFit/>
            </a:bodyPr>
            <a:lstStyle/>
            <a:p>
              <a:pPr algn="ctr"/>
              <a:r>
                <a:rPr lang="en-US" i="1" dirty="0">
                  <a:solidFill>
                    <a:schemeClr val="accent1">
                      <a:lumMod val="75000"/>
                    </a:schemeClr>
                  </a:solidFill>
                </a:rPr>
                <a:t>Stakeholder</a:t>
              </a:r>
              <a:br>
                <a:rPr lang="en-US" i="1" dirty="0">
                  <a:solidFill>
                    <a:schemeClr val="accent1">
                      <a:lumMod val="75000"/>
                    </a:schemeClr>
                  </a:solidFill>
                </a:rPr>
              </a:br>
              <a:r>
                <a:rPr lang="en-US" i="1" dirty="0">
                  <a:solidFill>
                    <a:schemeClr val="accent1">
                      <a:lumMod val="75000"/>
                    </a:schemeClr>
                  </a:solidFill>
                </a:rPr>
                <a:t>Communication</a:t>
              </a:r>
            </a:p>
          </p:txBody>
        </p:sp>
      </p:grpSp>
      <p:pic>
        <p:nvPicPr>
          <p:cNvPr id="1026" name="Picture 2">
            <a:extLst>
              <a:ext uri="{FF2B5EF4-FFF2-40B4-BE49-F238E27FC236}">
                <a16:creationId xmlns:a16="http://schemas.microsoft.com/office/drawing/2014/main" id="{E1955485-9093-6B50-2DB0-A5EC943D6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331" y="4561562"/>
            <a:ext cx="1361806" cy="136180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0CD90664-DBC8-4DF6-F28D-CE5591B2BC48}"/>
              </a:ext>
            </a:extLst>
          </p:cNvPr>
          <p:cNvCxnSpPr>
            <a:cxnSpLocks/>
          </p:cNvCxnSpPr>
          <p:nvPr/>
        </p:nvCxnSpPr>
        <p:spPr>
          <a:xfrm flipV="1">
            <a:off x="3140404" y="4286925"/>
            <a:ext cx="620330" cy="545915"/>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CCC887-3957-4D30-FF81-234934D0BEE4}"/>
              </a:ext>
            </a:extLst>
          </p:cNvPr>
          <p:cNvCxnSpPr>
            <a:cxnSpLocks/>
            <a:stCxn id="1030" idx="1"/>
          </p:cNvCxnSpPr>
          <p:nvPr/>
        </p:nvCxnSpPr>
        <p:spPr>
          <a:xfrm flipH="1" flipV="1">
            <a:off x="4274253" y="3994343"/>
            <a:ext cx="1551046" cy="1252126"/>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MIT Logo : histoire, signification de l'emblème">
            <a:extLst>
              <a:ext uri="{FF2B5EF4-FFF2-40B4-BE49-F238E27FC236}">
                <a16:creationId xmlns:a16="http://schemas.microsoft.com/office/drawing/2014/main" id="{72F4C858-88A8-18B9-6854-693FDBA8D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9" r="17833"/>
          <a:stretch/>
        </p:blipFill>
        <p:spPr bwMode="auto">
          <a:xfrm>
            <a:off x="5825299" y="4784471"/>
            <a:ext cx="1068514" cy="9239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NFSB Public Hearing about DOE Interface on August 28th « Concerned ...">
            <a:extLst>
              <a:ext uri="{FF2B5EF4-FFF2-40B4-BE49-F238E27FC236}">
                <a16:creationId xmlns:a16="http://schemas.microsoft.com/office/drawing/2014/main" id="{532B2F8F-7F4D-ED05-0C6D-51B0D53F7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030" y="2102025"/>
            <a:ext cx="1190947" cy="11909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PR Associates">
            <a:extLst>
              <a:ext uri="{FF2B5EF4-FFF2-40B4-BE49-F238E27FC236}">
                <a16:creationId xmlns:a16="http://schemas.microsoft.com/office/drawing/2014/main" id="{22313EBD-A4C4-85B6-D9D0-34EB92777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292" y="2192983"/>
            <a:ext cx="1617924" cy="4198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bstracts : NSE Communication Lab">
            <a:extLst>
              <a:ext uri="{FF2B5EF4-FFF2-40B4-BE49-F238E27FC236}">
                <a16:creationId xmlns:a16="http://schemas.microsoft.com/office/drawing/2014/main" id="{1C7DBEA6-AE04-E4B3-6B11-F36A8DC12B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681" y="5784728"/>
            <a:ext cx="1975145" cy="52905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a:extLst>
              <a:ext uri="{FF2B5EF4-FFF2-40B4-BE49-F238E27FC236}">
                <a16:creationId xmlns:a16="http://schemas.microsoft.com/office/drawing/2014/main" id="{F1CD2B14-7E68-4661-C70F-3097461ADBBD}"/>
              </a:ext>
            </a:extLst>
          </p:cNvPr>
          <p:cNvCxnSpPr>
            <a:cxnSpLocks/>
            <a:stCxn id="1036" idx="0"/>
          </p:cNvCxnSpPr>
          <p:nvPr/>
        </p:nvCxnSpPr>
        <p:spPr>
          <a:xfrm flipH="1" flipV="1">
            <a:off x="4274253" y="5339472"/>
            <a:ext cx="1" cy="445256"/>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B10F0B7-6F6A-00E8-0E60-AF90E9E0CA03}"/>
              </a:ext>
            </a:extLst>
          </p:cNvPr>
          <p:cNvCxnSpPr>
            <a:cxnSpLocks/>
            <a:stCxn id="1034" idx="2"/>
          </p:cNvCxnSpPr>
          <p:nvPr/>
        </p:nvCxnSpPr>
        <p:spPr>
          <a:xfrm>
            <a:off x="4274254" y="2612825"/>
            <a:ext cx="19238" cy="1042190"/>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F78D1CC-C231-CA6B-CF34-0E60B4FAAB16}"/>
              </a:ext>
            </a:extLst>
          </p:cNvPr>
          <p:cNvCxnSpPr>
            <a:cxnSpLocks/>
          </p:cNvCxnSpPr>
          <p:nvPr/>
        </p:nvCxnSpPr>
        <p:spPr>
          <a:xfrm flipH="1">
            <a:off x="5471200" y="2704992"/>
            <a:ext cx="648160" cy="591132"/>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38" name="Picture 14" descr="Collection of Westinghouse Logo PNG. | PlusPNG">
            <a:extLst>
              <a:ext uri="{FF2B5EF4-FFF2-40B4-BE49-F238E27FC236}">
                <a16:creationId xmlns:a16="http://schemas.microsoft.com/office/drawing/2014/main" id="{C41E8558-1707-529A-D497-33BD5CE48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41" y="1887561"/>
            <a:ext cx="2429811" cy="161987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2BA0CE23-4A2D-28C4-CD64-4E3C78FE1FA3}"/>
              </a:ext>
            </a:extLst>
          </p:cNvPr>
          <p:cNvCxnSpPr>
            <a:cxnSpLocks/>
          </p:cNvCxnSpPr>
          <p:nvPr/>
        </p:nvCxnSpPr>
        <p:spPr>
          <a:xfrm>
            <a:off x="2356162" y="2817531"/>
            <a:ext cx="709483" cy="545432"/>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42" name="Picture 18" descr="The Future of the Versatile Test Reactor: A Key Player in the Nuclear ...">
            <a:extLst>
              <a:ext uri="{FF2B5EF4-FFF2-40B4-BE49-F238E27FC236}">
                <a16:creationId xmlns:a16="http://schemas.microsoft.com/office/drawing/2014/main" id="{17E98BA7-746F-DCEC-541A-D5CFB5BEBA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326" y="4784471"/>
            <a:ext cx="1094382" cy="928087"/>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Arrow Connector 1036">
            <a:extLst>
              <a:ext uri="{FF2B5EF4-FFF2-40B4-BE49-F238E27FC236}">
                <a16:creationId xmlns:a16="http://schemas.microsoft.com/office/drawing/2014/main" id="{B5D27A77-370B-0191-E979-98393880116B}"/>
              </a:ext>
            </a:extLst>
          </p:cNvPr>
          <p:cNvCxnSpPr>
            <a:cxnSpLocks/>
            <a:stCxn id="1030" idx="3"/>
            <a:endCxn id="1042" idx="1"/>
          </p:cNvCxnSpPr>
          <p:nvPr/>
        </p:nvCxnSpPr>
        <p:spPr>
          <a:xfrm>
            <a:off x="6893813" y="5246469"/>
            <a:ext cx="830513" cy="2046"/>
          </a:xfrm>
          <a:prstGeom prst="straightConnector1">
            <a:avLst/>
          </a:prstGeom>
          <a:ln w="3810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44" name="Picture 20" descr="About – Nuclear Engineering Student Delegation">
            <a:extLst>
              <a:ext uri="{FF2B5EF4-FFF2-40B4-BE49-F238E27FC236}">
                <a16:creationId xmlns:a16="http://schemas.microsoft.com/office/drawing/2014/main" id="{F8976845-4DE6-7669-B42A-45F22F1D4F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5292" y="3487293"/>
            <a:ext cx="1041375" cy="1041375"/>
          </a:xfrm>
          <a:prstGeom prst="rect">
            <a:avLst/>
          </a:prstGeom>
          <a:noFill/>
          <a:extLst>
            <a:ext uri="{909E8E84-426E-40DD-AFC4-6F175D3DCCD1}">
              <a14:hiddenFill xmlns:a14="http://schemas.microsoft.com/office/drawing/2010/main">
                <a:solidFill>
                  <a:srgbClr val="FFFFFF"/>
                </a:solidFill>
              </a14:hiddenFill>
            </a:ext>
          </a:extLst>
        </p:spPr>
      </p:pic>
      <p:cxnSp>
        <p:nvCxnSpPr>
          <p:cNvPr id="1045" name="Straight Arrow Connector 1044">
            <a:extLst>
              <a:ext uri="{FF2B5EF4-FFF2-40B4-BE49-F238E27FC236}">
                <a16:creationId xmlns:a16="http://schemas.microsoft.com/office/drawing/2014/main" id="{A3BEAAD7-BD59-A1E6-A61C-9C17910447B6}"/>
              </a:ext>
            </a:extLst>
          </p:cNvPr>
          <p:cNvCxnSpPr>
            <a:cxnSpLocks/>
            <a:stCxn id="1044" idx="1"/>
          </p:cNvCxnSpPr>
          <p:nvPr/>
        </p:nvCxnSpPr>
        <p:spPr>
          <a:xfrm flipH="1">
            <a:off x="4708762" y="4007981"/>
            <a:ext cx="1386530" cy="238231"/>
          </a:xfrm>
          <a:prstGeom prst="straightConnector1">
            <a:avLst/>
          </a:prstGeom>
          <a:ln w="38100">
            <a:solidFill>
              <a:schemeClr val="tx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50" name="Picture 22" descr="News | U.S. Fusion Energy">
            <a:extLst>
              <a:ext uri="{FF2B5EF4-FFF2-40B4-BE49-F238E27FC236}">
                <a16:creationId xmlns:a16="http://schemas.microsoft.com/office/drawing/2014/main" id="{42115E06-1B05-2BBC-A19B-7EEAD00B620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993" t="18339" r="24640" b="20592"/>
          <a:stretch/>
        </p:blipFill>
        <p:spPr bwMode="auto">
          <a:xfrm>
            <a:off x="7136667" y="3655016"/>
            <a:ext cx="1057470" cy="783432"/>
          </a:xfrm>
          <a:prstGeom prst="rect">
            <a:avLst/>
          </a:prstGeom>
          <a:noFill/>
          <a:extLst>
            <a:ext uri="{909E8E84-426E-40DD-AFC4-6F175D3DCCD1}">
              <a14:hiddenFill xmlns:a14="http://schemas.microsoft.com/office/drawing/2010/main">
                <a:solidFill>
                  <a:srgbClr val="FFFFFF"/>
                </a:solidFill>
              </a14:hiddenFill>
            </a:ext>
          </a:extLst>
        </p:spPr>
      </p:pic>
      <p:cxnSp>
        <p:nvCxnSpPr>
          <p:cNvPr id="1052" name="Straight Arrow Connector 1051">
            <a:extLst>
              <a:ext uri="{FF2B5EF4-FFF2-40B4-BE49-F238E27FC236}">
                <a16:creationId xmlns:a16="http://schemas.microsoft.com/office/drawing/2014/main" id="{AB4C588F-124C-67EF-1A58-F00FCB73EA34}"/>
              </a:ext>
            </a:extLst>
          </p:cNvPr>
          <p:cNvCxnSpPr>
            <a:cxnSpLocks/>
            <a:stCxn id="1042" idx="3"/>
          </p:cNvCxnSpPr>
          <p:nvPr/>
        </p:nvCxnSpPr>
        <p:spPr>
          <a:xfrm>
            <a:off x="8818708" y="5248515"/>
            <a:ext cx="830513" cy="2046"/>
          </a:xfrm>
          <a:prstGeom prst="straightConnector1">
            <a:avLst/>
          </a:prstGeom>
          <a:ln w="3810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054" name="Picture 24" descr="U.S. Hydrogen Hubs Map – Clean Air Task Force">
            <a:extLst>
              <a:ext uri="{FF2B5EF4-FFF2-40B4-BE49-F238E27FC236}">
                <a16:creationId xmlns:a16="http://schemas.microsoft.com/office/drawing/2014/main" id="{23990527-6EEF-67DF-12B8-890F9FE836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9221" y="4836141"/>
            <a:ext cx="2141881" cy="77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1D7C3-6B5B-5FEE-5AB9-2B05C81B8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C69D2-D0BF-B125-611B-55BACAE5EE8D}"/>
              </a:ext>
            </a:extLst>
          </p:cNvPr>
          <p:cNvSpPr>
            <a:spLocks noGrp="1"/>
          </p:cNvSpPr>
          <p:nvPr>
            <p:ph type="title"/>
          </p:nvPr>
        </p:nvSpPr>
        <p:spPr>
          <a:xfrm>
            <a:off x="1554480" y="914400"/>
            <a:ext cx="8821161" cy="911211"/>
          </a:xfrm>
        </p:spPr>
        <p:txBody>
          <a:bodyPr/>
          <a:lstStyle/>
          <a:p>
            <a:r>
              <a:rPr lang="en-US" sz="2800" dirty="0"/>
              <a:t>Commercial deployment of fusion energy will requirement management of fusion hazards </a:t>
            </a:r>
          </a:p>
        </p:txBody>
      </p:sp>
      <p:sp>
        <p:nvSpPr>
          <p:cNvPr id="4" name="Slide Number Placeholder 3">
            <a:extLst>
              <a:ext uri="{FF2B5EF4-FFF2-40B4-BE49-F238E27FC236}">
                <a16:creationId xmlns:a16="http://schemas.microsoft.com/office/drawing/2014/main" id="{9B4646C2-EA67-8B8C-3373-DA5FC95CDEC5}"/>
              </a:ext>
            </a:extLst>
          </p:cNvPr>
          <p:cNvSpPr>
            <a:spLocks noGrp="1"/>
          </p:cNvSpPr>
          <p:nvPr>
            <p:ph type="sldNum" sz="quarter" idx="15"/>
          </p:nvPr>
        </p:nvSpPr>
        <p:spPr/>
        <p:txBody>
          <a:bodyPr/>
          <a:lstStyle/>
          <a:p>
            <a:fld id="{4047B581-6BF3-6D4E-B0DE-BB20D4DED491}" type="slidenum">
              <a:rPr lang="en-US" smtClean="0"/>
              <a:pPr/>
              <a:t>20</a:t>
            </a:fld>
            <a:endParaRPr lang="en-US" dirty="0"/>
          </a:p>
        </p:txBody>
      </p:sp>
      <p:grpSp>
        <p:nvGrpSpPr>
          <p:cNvPr id="5" name="Group 4">
            <a:extLst>
              <a:ext uri="{FF2B5EF4-FFF2-40B4-BE49-F238E27FC236}">
                <a16:creationId xmlns:a16="http://schemas.microsoft.com/office/drawing/2014/main" id="{7F31353D-325D-9A5D-1D39-C7E70E3388A6}"/>
              </a:ext>
            </a:extLst>
          </p:cNvPr>
          <p:cNvGrpSpPr/>
          <p:nvPr/>
        </p:nvGrpSpPr>
        <p:grpSpPr>
          <a:xfrm>
            <a:off x="984539" y="2427124"/>
            <a:ext cx="4959928" cy="3158837"/>
            <a:chOff x="741216" y="1717963"/>
            <a:chExt cx="4959928" cy="3158837"/>
          </a:xfrm>
        </p:grpSpPr>
        <p:sp>
          <p:nvSpPr>
            <p:cNvPr id="6" name="Rectangle: Rounded Corners 5">
              <a:extLst>
                <a:ext uri="{FF2B5EF4-FFF2-40B4-BE49-F238E27FC236}">
                  <a16:creationId xmlns:a16="http://schemas.microsoft.com/office/drawing/2014/main" id="{A193B5B4-6796-D7BE-071F-079228011FC5}"/>
                </a:ext>
              </a:extLst>
            </p:cNvPr>
            <p:cNvSpPr/>
            <p:nvPr/>
          </p:nvSpPr>
          <p:spPr>
            <a:xfrm>
              <a:off x="741216" y="1717963"/>
              <a:ext cx="4959928" cy="315883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1600" dirty="0">
                  <a:solidFill>
                    <a:srgbClr val="000000"/>
                  </a:solidFill>
                </a:rPr>
                <a:t>Example Radiological Hazards</a:t>
              </a:r>
            </a:p>
          </p:txBody>
        </p:sp>
        <p:grpSp>
          <p:nvGrpSpPr>
            <p:cNvPr id="7" name="Group 6">
              <a:extLst>
                <a:ext uri="{FF2B5EF4-FFF2-40B4-BE49-F238E27FC236}">
                  <a16:creationId xmlns:a16="http://schemas.microsoft.com/office/drawing/2014/main" id="{438EDFD4-AC9E-E7BC-978D-80FA11624913}"/>
                </a:ext>
              </a:extLst>
            </p:cNvPr>
            <p:cNvGrpSpPr/>
            <p:nvPr/>
          </p:nvGrpSpPr>
          <p:grpSpPr>
            <a:xfrm>
              <a:off x="1370731" y="2430246"/>
              <a:ext cx="3700898" cy="2177616"/>
              <a:chOff x="1350814" y="2430246"/>
              <a:chExt cx="3700898" cy="2177616"/>
            </a:xfrm>
          </p:grpSpPr>
          <p:sp>
            <p:nvSpPr>
              <p:cNvPr id="8" name="Rectangle: Rounded Corners 7">
                <a:extLst>
                  <a:ext uri="{FF2B5EF4-FFF2-40B4-BE49-F238E27FC236}">
                    <a16:creationId xmlns:a16="http://schemas.microsoft.com/office/drawing/2014/main" id="{A187E0BF-A916-137E-F0CB-436B739232FC}"/>
                  </a:ext>
                </a:extLst>
              </p:cNvPr>
              <p:cNvSpPr/>
              <p:nvPr/>
            </p:nvSpPr>
            <p:spPr>
              <a:xfrm>
                <a:off x="3347602" y="2430246"/>
                <a:ext cx="1704110" cy="98367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000000"/>
                    </a:solidFill>
                  </a:rPr>
                  <a:t>Material Contamination </a:t>
                </a:r>
              </a:p>
            </p:txBody>
          </p:sp>
          <p:sp>
            <p:nvSpPr>
              <p:cNvPr id="9" name="Rectangle: Rounded Corners 8">
                <a:extLst>
                  <a:ext uri="{FF2B5EF4-FFF2-40B4-BE49-F238E27FC236}">
                    <a16:creationId xmlns:a16="http://schemas.microsoft.com/office/drawing/2014/main" id="{32A250BF-8DB5-143D-3CCB-2B30B2C859E0}"/>
                  </a:ext>
                </a:extLst>
              </p:cNvPr>
              <p:cNvSpPr/>
              <p:nvPr/>
            </p:nvSpPr>
            <p:spPr>
              <a:xfrm>
                <a:off x="1350814" y="2430246"/>
                <a:ext cx="1704110" cy="98367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000000"/>
                    </a:solidFill>
                  </a:rPr>
                  <a:t>Neutron Activation</a:t>
                </a:r>
              </a:p>
            </p:txBody>
          </p:sp>
          <p:sp>
            <p:nvSpPr>
              <p:cNvPr id="10" name="Rectangle: Rounded Corners 9">
                <a:extLst>
                  <a:ext uri="{FF2B5EF4-FFF2-40B4-BE49-F238E27FC236}">
                    <a16:creationId xmlns:a16="http://schemas.microsoft.com/office/drawing/2014/main" id="{2D51F7F8-A546-D8A7-EB4E-E1DEBFA9FFFD}"/>
                  </a:ext>
                </a:extLst>
              </p:cNvPr>
              <p:cNvSpPr/>
              <p:nvPr/>
            </p:nvSpPr>
            <p:spPr>
              <a:xfrm>
                <a:off x="1350814" y="3624190"/>
                <a:ext cx="1704110" cy="98367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000000"/>
                    </a:solidFill>
                  </a:rPr>
                  <a:t>Direct Radiation Exposure</a:t>
                </a:r>
              </a:p>
            </p:txBody>
          </p:sp>
          <p:sp>
            <p:nvSpPr>
              <p:cNvPr id="11" name="Rectangle: Rounded Corners 10">
                <a:extLst>
                  <a:ext uri="{FF2B5EF4-FFF2-40B4-BE49-F238E27FC236}">
                    <a16:creationId xmlns:a16="http://schemas.microsoft.com/office/drawing/2014/main" id="{B78A3E1F-4215-C9B8-DC09-6B27FE8924CD}"/>
                  </a:ext>
                </a:extLst>
              </p:cNvPr>
              <p:cNvSpPr/>
              <p:nvPr/>
            </p:nvSpPr>
            <p:spPr>
              <a:xfrm>
                <a:off x="3346733" y="3624190"/>
                <a:ext cx="1704110" cy="98367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000000"/>
                    </a:solidFill>
                  </a:rPr>
                  <a:t>Tritium</a:t>
                </a:r>
              </a:p>
            </p:txBody>
          </p:sp>
        </p:grpSp>
      </p:grpSp>
      <p:grpSp>
        <p:nvGrpSpPr>
          <p:cNvPr id="12" name="Group 11">
            <a:extLst>
              <a:ext uri="{FF2B5EF4-FFF2-40B4-BE49-F238E27FC236}">
                <a16:creationId xmlns:a16="http://schemas.microsoft.com/office/drawing/2014/main" id="{68665E4E-CEF8-F63D-23E8-3CF5969A5A32}"/>
              </a:ext>
            </a:extLst>
          </p:cNvPr>
          <p:cNvGrpSpPr/>
          <p:nvPr/>
        </p:nvGrpSpPr>
        <p:grpSpPr>
          <a:xfrm>
            <a:off x="6387809" y="2427124"/>
            <a:ext cx="4959928" cy="3158837"/>
            <a:chOff x="6144486" y="1717963"/>
            <a:chExt cx="4959928" cy="3158837"/>
          </a:xfrm>
        </p:grpSpPr>
        <p:sp>
          <p:nvSpPr>
            <p:cNvPr id="13" name="Rectangle: Rounded Corners 12">
              <a:extLst>
                <a:ext uri="{FF2B5EF4-FFF2-40B4-BE49-F238E27FC236}">
                  <a16:creationId xmlns:a16="http://schemas.microsoft.com/office/drawing/2014/main" id="{744BC95E-15EE-8A85-A2ED-CCA367AD68FD}"/>
                </a:ext>
              </a:extLst>
            </p:cNvPr>
            <p:cNvSpPr/>
            <p:nvPr/>
          </p:nvSpPr>
          <p:spPr>
            <a:xfrm>
              <a:off x="6144486" y="1717963"/>
              <a:ext cx="4959928" cy="315883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1600" dirty="0"/>
                <a:t>Example Industrial Hazards</a:t>
              </a:r>
            </a:p>
          </p:txBody>
        </p:sp>
        <p:grpSp>
          <p:nvGrpSpPr>
            <p:cNvPr id="14" name="Group 13">
              <a:extLst>
                <a:ext uri="{FF2B5EF4-FFF2-40B4-BE49-F238E27FC236}">
                  <a16:creationId xmlns:a16="http://schemas.microsoft.com/office/drawing/2014/main" id="{E31968AB-54C7-9079-22CB-B0F51836B35A}"/>
                </a:ext>
              </a:extLst>
            </p:cNvPr>
            <p:cNvGrpSpPr/>
            <p:nvPr/>
          </p:nvGrpSpPr>
          <p:grpSpPr>
            <a:xfrm>
              <a:off x="6774001" y="2430246"/>
              <a:ext cx="3700898" cy="2177616"/>
              <a:chOff x="6920340" y="2430246"/>
              <a:chExt cx="3700898" cy="2177616"/>
            </a:xfrm>
          </p:grpSpPr>
          <p:sp>
            <p:nvSpPr>
              <p:cNvPr id="20" name="Rectangle: Rounded Corners 19">
                <a:extLst>
                  <a:ext uri="{FF2B5EF4-FFF2-40B4-BE49-F238E27FC236}">
                    <a16:creationId xmlns:a16="http://schemas.microsoft.com/office/drawing/2014/main" id="{DAE2D232-CAA9-7871-40B2-36BFDBF0F066}"/>
                  </a:ext>
                </a:extLst>
              </p:cNvPr>
              <p:cNvSpPr/>
              <p:nvPr/>
            </p:nvSpPr>
            <p:spPr>
              <a:xfrm>
                <a:off x="8917128" y="2430246"/>
                <a:ext cx="1704110" cy="983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Magnetic </a:t>
                </a:r>
                <a:br>
                  <a:rPr lang="en-US" sz="1600" dirty="0"/>
                </a:br>
                <a:r>
                  <a:rPr lang="en-US" sz="1600" dirty="0"/>
                  <a:t>Fields</a:t>
                </a:r>
              </a:p>
            </p:txBody>
          </p:sp>
          <p:sp>
            <p:nvSpPr>
              <p:cNvPr id="21" name="Rectangle: Rounded Corners 20">
                <a:extLst>
                  <a:ext uri="{FF2B5EF4-FFF2-40B4-BE49-F238E27FC236}">
                    <a16:creationId xmlns:a16="http://schemas.microsoft.com/office/drawing/2014/main" id="{3C80132D-4B8F-9F89-3667-8681F5CB6CCD}"/>
                  </a:ext>
                </a:extLst>
              </p:cNvPr>
              <p:cNvSpPr/>
              <p:nvPr/>
            </p:nvSpPr>
            <p:spPr>
              <a:xfrm>
                <a:off x="6920340" y="2430246"/>
                <a:ext cx="1704110" cy="983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Cryogenic Systems</a:t>
                </a:r>
              </a:p>
            </p:txBody>
          </p:sp>
          <p:sp>
            <p:nvSpPr>
              <p:cNvPr id="22" name="Rectangle: Rounded Corners 21">
                <a:extLst>
                  <a:ext uri="{FF2B5EF4-FFF2-40B4-BE49-F238E27FC236}">
                    <a16:creationId xmlns:a16="http://schemas.microsoft.com/office/drawing/2014/main" id="{6F424E3E-33CE-0F92-3783-3833EF04F044}"/>
                  </a:ext>
                </a:extLst>
              </p:cNvPr>
              <p:cNvSpPr/>
              <p:nvPr/>
            </p:nvSpPr>
            <p:spPr>
              <a:xfrm>
                <a:off x="6920340" y="3624190"/>
                <a:ext cx="1704110" cy="983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Toxic </a:t>
                </a:r>
                <a:br>
                  <a:rPr lang="en-US" sz="1600" dirty="0"/>
                </a:br>
                <a:r>
                  <a:rPr lang="en-US" sz="1600" dirty="0"/>
                  <a:t>Materials</a:t>
                </a:r>
              </a:p>
            </p:txBody>
          </p:sp>
          <p:sp>
            <p:nvSpPr>
              <p:cNvPr id="23" name="Rectangle: Rounded Corners 22">
                <a:extLst>
                  <a:ext uri="{FF2B5EF4-FFF2-40B4-BE49-F238E27FC236}">
                    <a16:creationId xmlns:a16="http://schemas.microsoft.com/office/drawing/2014/main" id="{88C65D7A-7F49-DD09-4EDF-20376ED7CBBA}"/>
                  </a:ext>
                </a:extLst>
              </p:cNvPr>
              <p:cNvSpPr/>
              <p:nvPr/>
            </p:nvSpPr>
            <p:spPr>
              <a:xfrm>
                <a:off x="8917128" y="3624190"/>
                <a:ext cx="1704110" cy="983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Stored Energy and Materials</a:t>
                </a:r>
              </a:p>
            </p:txBody>
          </p:sp>
        </p:grpSp>
      </p:grpSp>
    </p:spTree>
    <p:extLst>
      <p:ext uri="{BB962C8B-B14F-4D97-AF65-F5344CB8AC3E}">
        <p14:creationId xmlns:p14="http://schemas.microsoft.com/office/powerpoint/2010/main" val="8700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18386-2414-9CD3-7CC9-BEF5C6A82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85FCD-374A-17D5-7204-A95C78E452E9}"/>
              </a:ext>
            </a:extLst>
          </p:cNvPr>
          <p:cNvSpPr>
            <a:spLocks noGrp="1"/>
          </p:cNvSpPr>
          <p:nvPr>
            <p:ph type="title"/>
          </p:nvPr>
        </p:nvSpPr>
        <p:spPr>
          <a:xfrm>
            <a:off x="1554478" y="914400"/>
            <a:ext cx="9629989" cy="861774"/>
          </a:xfrm>
        </p:spPr>
        <p:txBody>
          <a:bodyPr/>
          <a:lstStyle/>
          <a:p>
            <a:pPr>
              <a:lnSpc>
                <a:spcPct val="100000"/>
              </a:lnSpc>
              <a:defRPr/>
            </a:pPr>
            <a:r>
              <a:rPr lang="en-US" sz="2800" dirty="0"/>
              <a:t>Diversity of technical approaches and design maturity </a:t>
            </a:r>
            <a:br>
              <a:rPr lang="en-US" sz="2800" dirty="0"/>
            </a:br>
            <a:r>
              <a:rPr lang="en-US" sz="2800" dirty="0"/>
              <a:t>makes regulation of commercial fusion challenging</a:t>
            </a:r>
            <a:endParaRPr lang="en-US" sz="2800" dirty="0">
              <a:ea typeface="+mj-ea"/>
            </a:endParaRPr>
          </a:p>
        </p:txBody>
      </p:sp>
      <p:sp>
        <p:nvSpPr>
          <p:cNvPr id="4" name="Slide Number Placeholder 3">
            <a:extLst>
              <a:ext uri="{FF2B5EF4-FFF2-40B4-BE49-F238E27FC236}">
                <a16:creationId xmlns:a16="http://schemas.microsoft.com/office/drawing/2014/main" id="{1876FAEB-A9B6-B4FD-C54C-383E0AABF17D}"/>
              </a:ext>
            </a:extLst>
          </p:cNvPr>
          <p:cNvSpPr>
            <a:spLocks noGrp="1"/>
          </p:cNvSpPr>
          <p:nvPr>
            <p:ph type="sldNum" sz="quarter" idx="15"/>
          </p:nvPr>
        </p:nvSpPr>
        <p:spPr/>
        <p:txBody>
          <a:bodyPr/>
          <a:lstStyle/>
          <a:p>
            <a:fld id="{4047B581-6BF3-6D4E-B0DE-BB20D4DED491}" type="slidenum">
              <a:rPr lang="en-US" smtClean="0"/>
              <a:pPr/>
              <a:t>21</a:t>
            </a:fld>
            <a:endParaRPr lang="en-US" dirty="0"/>
          </a:p>
        </p:txBody>
      </p:sp>
      <p:sp>
        <p:nvSpPr>
          <p:cNvPr id="3" name="Rectangle 2">
            <a:extLst>
              <a:ext uri="{FF2B5EF4-FFF2-40B4-BE49-F238E27FC236}">
                <a16:creationId xmlns:a16="http://schemas.microsoft.com/office/drawing/2014/main" id="{F293C6AE-0A8D-DAA9-F7BA-8C6B2E3CAF7D}"/>
              </a:ext>
            </a:extLst>
          </p:cNvPr>
          <p:cNvSpPr/>
          <p:nvPr/>
        </p:nvSpPr>
        <p:spPr>
          <a:xfrm>
            <a:off x="1297714" y="2107606"/>
            <a:ext cx="4002906" cy="400110"/>
          </a:xfrm>
          <a:prstGeom prst="rect">
            <a:avLst/>
          </a:prstGeom>
        </p:spPr>
        <p:txBody>
          <a:bodyPr wrap="square">
            <a:spAutoFit/>
          </a:bodyPr>
          <a:lstStyle/>
          <a:p>
            <a:pPr>
              <a:spcAft>
                <a:spcPts val="600"/>
              </a:spcAft>
            </a:pPr>
            <a:r>
              <a:rPr lang="en-US" sz="2000" i="1" dirty="0">
                <a:solidFill>
                  <a:schemeClr val="bg2">
                    <a:lumMod val="25000"/>
                  </a:schemeClr>
                </a:solidFill>
                <a:cs typeface="Avenir Book"/>
              </a:rPr>
              <a:t>Example: Regulating tritium hazards</a:t>
            </a:r>
          </a:p>
        </p:txBody>
      </p:sp>
      <p:sp>
        <p:nvSpPr>
          <p:cNvPr id="6" name="Rectangle 5">
            <a:extLst>
              <a:ext uri="{FF2B5EF4-FFF2-40B4-BE49-F238E27FC236}">
                <a16:creationId xmlns:a16="http://schemas.microsoft.com/office/drawing/2014/main" id="{50B740BF-7094-0959-B281-5C60B0C9605A}"/>
              </a:ext>
            </a:extLst>
          </p:cNvPr>
          <p:cNvSpPr/>
          <p:nvPr/>
        </p:nvSpPr>
        <p:spPr>
          <a:xfrm>
            <a:off x="1575216" y="6033112"/>
            <a:ext cx="3457789" cy="461665"/>
          </a:xfrm>
          <a:prstGeom prst="rect">
            <a:avLst/>
          </a:prstGeom>
        </p:spPr>
        <p:txBody>
          <a:bodyPr wrap="square">
            <a:spAutoFit/>
          </a:bodyPr>
          <a:lstStyle/>
          <a:p>
            <a:pPr algn="ctr">
              <a:spcAft>
                <a:spcPts val="600"/>
              </a:spcAft>
            </a:pPr>
            <a:r>
              <a:rPr lang="en-US" sz="2400" dirty="0">
                <a:solidFill>
                  <a:schemeClr val="bg2">
                    <a:lumMod val="25000"/>
                  </a:schemeClr>
                </a:solidFill>
                <a:cs typeface="Avenir Book"/>
              </a:rPr>
              <a:t>Total Tritium</a:t>
            </a:r>
            <a:r>
              <a:rPr lang="en-US" sz="2400" i="1" dirty="0">
                <a:solidFill>
                  <a:schemeClr val="bg2">
                    <a:lumMod val="25000"/>
                  </a:schemeClr>
                </a:solidFill>
                <a:cs typeface="Avenir Book"/>
              </a:rPr>
              <a:t> </a:t>
            </a:r>
            <a:r>
              <a:rPr lang="en-US" sz="2400" dirty="0">
                <a:solidFill>
                  <a:schemeClr val="bg2">
                    <a:lumMod val="25000"/>
                  </a:schemeClr>
                </a:solidFill>
                <a:cs typeface="Avenir Book"/>
              </a:rPr>
              <a:t>Inventory</a:t>
            </a:r>
          </a:p>
        </p:txBody>
      </p:sp>
      <p:cxnSp>
        <p:nvCxnSpPr>
          <p:cNvPr id="7" name="Straight Arrow Connector 6">
            <a:extLst>
              <a:ext uri="{FF2B5EF4-FFF2-40B4-BE49-F238E27FC236}">
                <a16:creationId xmlns:a16="http://schemas.microsoft.com/office/drawing/2014/main" id="{341BBEAE-85AC-89E1-E06F-DD4C664A9933}"/>
              </a:ext>
            </a:extLst>
          </p:cNvPr>
          <p:cNvCxnSpPr>
            <a:cxnSpLocks/>
          </p:cNvCxnSpPr>
          <p:nvPr/>
        </p:nvCxnSpPr>
        <p:spPr>
          <a:xfrm flipV="1">
            <a:off x="3304111" y="2619372"/>
            <a:ext cx="0" cy="31288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084006-B431-8F0C-7EE4-E6E708DB6C48}"/>
              </a:ext>
            </a:extLst>
          </p:cNvPr>
          <p:cNvCxnSpPr>
            <a:cxnSpLocks/>
          </p:cNvCxnSpPr>
          <p:nvPr/>
        </p:nvCxnSpPr>
        <p:spPr>
          <a:xfrm>
            <a:off x="3177417" y="5197961"/>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B95DD6-A2D1-376E-6778-09833FB92643}"/>
              </a:ext>
            </a:extLst>
          </p:cNvPr>
          <p:cNvSpPr/>
          <p:nvPr/>
        </p:nvSpPr>
        <p:spPr>
          <a:xfrm>
            <a:off x="3557499" y="5013295"/>
            <a:ext cx="903377" cy="369332"/>
          </a:xfrm>
          <a:prstGeom prst="rect">
            <a:avLst/>
          </a:prstGeom>
        </p:spPr>
        <p:txBody>
          <a:bodyPr wrap="square">
            <a:spAutoFit/>
          </a:bodyPr>
          <a:lstStyle/>
          <a:p>
            <a:pPr>
              <a:spcAft>
                <a:spcPts val="600"/>
              </a:spcAft>
            </a:pPr>
            <a:r>
              <a:rPr lang="en-US" sz="1800" dirty="0">
                <a:cs typeface="Avenir Book"/>
              </a:rPr>
              <a:t>1 gram</a:t>
            </a:r>
          </a:p>
        </p:txBody>
      </p:sp>
      <p:cxnSp>
        <p:nvCxnSpPr>
          <p:cNvPr id="10" name="Straight Connector 9">
            <a:extLst>
              <a:ext uri="{FF2B5EF4-FFF2-40B4-BE49-F238E27FC236}">
                <a16:creationId xmlns:a16="http://schemas.microsoft.com/office/drawing/2014/main" id="{1D9CE729-909F-9973-FD45-3105E060253C}"/>
              </a:ext>
            </a:extLst>
          </p:cNvPr>
          <p:cNvCxnSpPr>
            <a:cxnSpLocks/>
          </p:cNvCxnSpPr>
          <p:nvPr/>
        </p:nvCxnSpPr>
        <p:spPr>
          <a:xfrm>
            <a:off x="3177417" y="4656405"/>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B819659-F351-D870-2E80-DD72F82B575F}"/>
              </a:ext>
            </a:extLst>
          </p:cNvPr>
          <p:cNvSpPr/>
          <p:nvPr/>
        </p:nvSpPr>
        <p:spPr>
          <a:xfrm>
            <a:off x="3557499" y="4471739"/>
            <a:ext cx="1388125" cy="369332"/>
          </a:xfrm>
          <a:prstGeom prst="rect">
            <a:avLst/>
          </a:prstGeom>
        </p:spPr>
        <p:txBody>
          <a:bodyPr wrap="square">
            <a:spAutoFit/>
          </a:bodyPr>
          <a:lstStyle/>
          <a:p>
            <a:pPr>
              <a:spcAft>
                <a:spcPts val="600"/>
              </a:spcAft>
            </a:pPr>
            <a:r>
              <a:rPr lang="en-US" sz="1800" dirty="0">
                <a:cs typeface="Avenir Book"/>
              </a:rPr>
              <a:t>10 gram</a:t>
            </a:r>
          </a:p>
        </p:txBody>
      </p:sp>
      <p:cxnSp>
        <p:nvCxnSpPr>
          <p:cNvPr id="12" name="Straight Connector 11">
            <a:extLst>
              <a:ext uri="{FF2B5EF4-FFF2-40B4-BE49-F238E27FC236}">
                <a16:creationId xmlns:a16="http://schemas.microsoft.com/office/drawing/2014/main" id="{3929A1AE-D0D9-F40E-965A-D2622B828626}"/>
              </a:ext>
            </a:extLst>
          </p:cNvPr>
          <p:cNvCxnSpPr>
            <a:cxnSpLocks/>
          </p:cNvCxnSpPr>
          <p:nvPr/>
        </p:nvCxnSpPr>
        <p:spPr>
          <a:xfrm>
            <a:off x="3174309" y="4114849"/>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0AB802-2EF9-BC9B-75B2-59AD71B23F7C}"/>
              </a:ext>
            </a:extLst>
          </p:cNvPr>
          <p:cNvSpPr/>
          <p:nvPr/>
        </p:nvSpPr>
        <p:spPr>
          <a:xfrm>
            <a:off x="3554391" y="3930183"/>
            <a:ext cx="1388125" cy="369332"/>
          </a:xfrm>
          <a:prstGeom prst="rect">
            <a:avLst/>
          </a:prstGeom>
        </p:spPr>
        <p:txBody>
          <a:bodyPr wrap="square">
            <a:spAutoFit/>
          </a:bodyPr>
          <a:lstStyle/>
          <a:p>
            <a:pPr>
              <a:spcAft>
                <a:spcPts val="600"/>
              </a:spcAft>
            </a:pPr>
            <a:r>
              <a:rPr lang="en-US" sz="1800" dirty="0">
                <a:cs typeface="Avenir Book"/>
              </a:rPr>
              <a:t>100 gram</a:t>
            </a:r>
          </a:p>
        </p:txBody>
      </p:sp>
      <p:cxnSp>
        <p:nvCxnSpPr>
          <p:cNvPr id="14" name="Straight Connector 13">
            <a:extLst>
              <a:ext uri="{FF2B5EF4-FFF2-40B4-BE49-F238E27FC236}">
                <a16:creationId xmlns:a16="http://schemas.microsoft.com/office/drawing/2014/main" id="{C1A51131-6BCE-AF80-6427-6F8D36BF1648}"/>
              </a:ext>
            </a:extLst>
          </p:cNvPr>
          <p:cNvCxnSpPr>
            <a:cxnSpLocks/>
          </p:cNvCxnSpPr>
          <p:nvPr/>
        </p:nvCxnSpPr>
        <p:spPr>
          <a:xfrm>
            <a:off x="3172473" y="3573293"/>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80CACF9-EF66-319F-AC74-7C146C6B8BB2}"/>
              </a:ext>
            </a:extLst>
          </p:cNvPr>
          <p:cNvSpPr/>
          <p:nvPr/>
        </p:nvSpPr>
        <p:spPr>
          <a:xfrm>
            <a:off x="3552555" y="3388627"/>
            <a:ext cx="1388125" cy="369332"/>
          </a:xfrm>
          <a:prstGeom prst="rect">
            <a:avLst/>
          </a:prstGeom>
        </p:spPr>
        <p:txBody>
          <a:bodyPr wrap="square">
            <a:spAutoFit/>
          </a:bodyPr>
          <a:lstStyle/>
          <a:p>
            <a:pPr>
              <a:spcAft>
                <a:spcPts val="600"/>
              </a:spcAft>
            </a:pPr>
            <a:r>
              <a:rPr lang="en-US" sz="1800" dirty="0">
                <a:cs typeface="Avenir Book"/>
              </a:rPr>
              <a:t>1,000 gram</a:t>
            </a:r>
          </a:p>
        </p:txBody>
      </p:sp>
      <p:cxnSp>
        <p:nvCxnSpPr>
          <p:cNvPr id="16" name="Straight Connector 15">
            <a:extLst>
              <a:ext uri="{FF2B5EF4-FFF2-40B4-BE49-F238E27FC236}">
                <a16:creationId xmlns:a16="http://schemas.microsoft.com/office/drawing/2014/main" id="{BE77488A-8377-6757-7915-6D4BFE903A06}"/>
              </a:ext>
            </a:extLst>
          </p:cNvPr>
          <p:cNvCxnSpPr>
            <a:cxnSpLocks/>
          </p:cNvCxnSpPr>
          <p:nvPr/>
        </p:nvCxnSpPr>
        <p:spPr>
          <a:xfrm>
            <a:off x="3172473" y="3031737"/>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14FEF51-FDC0-5E77-387C-DA10C5C223D3}"/>
              </a:ext>
            </a:extLst>
          </p:cNvPr>
          <p:cNvSpPr/>
          <p:nvPr/>
        </p:nvSpPr>
        <p:spPr>
          <a:xfrm>
            <a:off x="3552555" y="2847071"/>
            <a:ext cx="1388125" cy="369332"/>
          </a:xfrm>
          <a:prstGeom prst="rect">
            <a:avLst/>
          </a:prstGeom>
        </p:spPr>
        <p:txBody>
          <a:bodyPr wrap="square">
            <a:spAutoFit/>
          </a:bodyPr>
          <a:lstStyle/>
          <a:p>
            <a:pPr>
              <a:spcAft>
                <a:spcPts val="600"/>
              </a:spcAft>
            </a:pPr>
            <a:r>
              <a:rPr lang="en-US" sz="1800" dirty="0">
                <a:cs typeface="Avenir Book"/>
              </a:rPr>
              <a:t>10,000 gram</a:t>
            </a:r>
          </a:p>
        </p:txBody>
      </p:sp>
      <p:cxnSp>
        <p:nvCxnSpPr>
          <p:cNvPr id="18" name="Straight Arrow Connector 17">
            <a:extLst>
              <a:ext uri="{FF2B5EF4-FFF2-40B4-BE49-F238E27FC236}">
                <a16:creationId xmlns:a16="http://schemas.microsoft.com/office/drawing/2014/main" id="{5C861B8F-BC13-AA5C-866F-976EC7655163}"/>
              </a:ext>
            </a:extLst>
          </p:cNvPr>
          <p:cNvCxnSpPr>
            <a:cxnSpLocks/>
          </p:cNvCxnSpPr>
          <p:nvPr/>
        </p:nvCxnSpPr>
        <p:spPr>
          <a:xfrm flipH="1">
            <a:off x="2437785" y="5100032"/>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3C8CE1-D303-CB2D-1767-279246558E67}"/>
              </a:ext>
            </a:extLst>
          </p:cNvPr>
          <p:cNvCxnSpPr>
            <a:cxnSpLocks/>
          </p:cNvCxnSpPr>
          <p:nvPr/>
        </p:nvCxnSpPr>
        <p:spPr>
          <a:xfrm>
            <a:off x="3172473" y="5739518"/>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056FB6F-48DA-179A-4877-7A48CA93C86D}"/>
              </a:ext>
            </a:extLst>
          </p:cNvPr>
          <p:cNvSpPr/>
          <p:nvPr/>
        </p:nvSpPr>
        <p:spPr>
          <a:xfrm>
            <a:off x="3552555" y="5554852"/>
            <a:ext cx="1393069" cy="369332"/>
          </a:xfrm>
          <a:prstGeom prst="rect">
            <a:avLst/>
          </a:prstGeom>
        </p:spPr>
        <p:txBody>
          <a:bodyPr wrap="square">
            <a:spAutoFit/>
          </a:bodyPr>
          <a:lstStyle/>
          <a:p>
            <a:pPr>
              <a:spcAft>
                <a:spcPts val="600"/>
              </a:spcAft>
            </a:pPr>
            <a:r>
              <a:rPr lang="en-US" sz="1800" dirty="0">
                <a:cs typeface="Avenir Book"/>
              </a:rPr>
              <a:t>0.1 gram</a:t>
            </a:r>
          </a:p>
        </p:txBody>
      </p:sp>
      <p:sp>
        <p:nvSpPr>
          <p:cNvPr id="21" name="Rectangle 20">
            <a:extLst>
              <a:ext uri="{FF2B5EF4-FFF2-40B4-BE49-F238E27FC236}">
                <a16:creationId xmlns:a16="http://schemas.microsoft.com/office/drawing/2014/main" id="{EA37FF29-3FD5-C0B8-6BD9-41B45C7AE16C}"/>
              </a:ext>
            </a:extLst>
          </p:cNvPr>
          <p:cNvSpPr/>
          <p:nvPr/>
        </p:nvSpPr>
        <p:spPr>
          <a:xfrm>
            <a:off x="668892" y="4918375"/>
            <a:ext cx="1793902" cy="369332"/>
          </a:xfrm>
          <a:prstGeom prst="rect">
            <a:avLst/>
          </a:prstGeom>
        </p:spPr>
        <p:txBody>
          <a:bodyPr wrap="square">
            <a:spAutoFit/>
          </a:bodyPr>
          <a:lstStyle/>
          <a:p>
            <a:pPr algn="r">
              <a:spcAft>
                <a:spcPts val="600"/>
              </a:spcAft>
            </a:pPr>
            <a:r>
              <a:rPr lang="en-US" dirty="0">
                <a:solidFill>
                  <a:schemeClr val="accent6"/>
                </a:solidFill>
                <a:cs typeface="Avenir Book"/>
              </a:rPr>
              <a:t>R&amp;D Facility?</a:t>
            </a:r>
            <a:endParaRPr lang="en-US" sz="1800" dirty="0">
              <a:solidFill>
                <a:schemeClr val="accent6"/>
              </a:solidFill>
              <a:cs typeface="Avenir Book"/>
            </a:endParaRPr>
          </a:p>
        </p:txBody>
      </p:sp>
      <p:cxnSp>
        <p:nvCxnSpPr>
          <p:cNvPr id="22" name="Straight Arrow Connector 21">
            <a:extLst>
              <a:ext uri="{FF2B5EF4-FFF2-40B4-BE49-F238E27FC236}">
                <a16:creationId xmlns:a16="http://schemas.microsoft.com/office/drawing/2014/main" id="{7136F7F7-23A3-4859-51AA-193E8F99DEFD}"/>
              </a:ext>
            </a:extLst>
          </p:cNvPr>
          <p:cNvCxnSpPr>
            <a:cxnSpLocks/>
          </p:cNvCxnSpPr>
          <p:nvPr/>
        </p:nvCxnSpPr>
        <p:spPr>
          <a:xfrm flipH="1">
            <a:off x="2437785" y="4656405"/>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69755B3-8BE7-AD3F-D640-FD93202CEA18}"/>
              </a:ext>
            </a:extLst>
          </p:cNvPr>
          <p:cNvSpPr/>
          <p:nvPr/>
        </p:nvSpPr>
        <p:spPr>
          <a:xfrm>
            <a:off x="805076" y="4481336"/>
            <a:ext cx="1657718" cy="369332"/>
          </a:xfrm>
          <a:prstGeom prst="rect">
            <a:avLst/>
          </a:prstGeom>
        </p:spPr>
        <p:txBody>
          <a:bodyPr wrap="square">
            <a:spAutoFit/>
          </a:bodyPr>
          <a:lstStyle/>
          <a:p>
            <a:pPr algn="r">
              <a:spcAft>
                <a:spcPts val="600"/>
              </a:spcAft>
            </a:pPr>
            <a:r>
              <a:rPr lang="en-US" sz="1800" dirty="0">
                <a:solidFill>
                  <a:schemeClr val="accent6"/>
                </a:solidFill>
                <a:cs typeface="Avenir Book"/>
              </a:rPr>
              <a:t>Test Machine?</a:t>
            </a:r>
          </a:p>
        </p:txBody>
      </p:sp>
      <p:cxnSp>
        <p:nvCxnSpPr>
          <p:cNvPr id="24" name="Straight Arrow Connector 23">
            <a:extLst>
              <a:ext uri="{FF2B5EF4-FFF2-40B4-BE49-F238E27FC236}">
                <a16:creationId xmlns:a16="http://schemas.microsoft.com/office/drawing/2014/main" id="{D434CE96-7A48-F2DF-A0C8-A17D3B2812E0}"/>
              </a:ext>
            </a:extLst>
          </p:cNvPr>
          <p:cNvCxnSpPr>
            <a:cxnSpLocks/>
          </p:cNvCxnSpPr>
          <p:nvPr/>
        </p:nvCxnSpPr>
        <p:spPr>
          <a:xfrm flipH="1">
            <a:off x="2437785" y="4119614"/>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00CE307-BD7E-23A4-01C8-696E6D3B8D73}"/>
              </a:ext>
            </a:extLst>
          </p:cNvPr>
          <p:cNvSpPr/>
          <p:nvPr/>
        </p:nvSpPr>
        <p:spPr>
          <a:xfrm>
            <a:off x="1100054" y="3796449"/>
            <a:ext cx="1362739" cy="646331"/>
          </a:xfrm>
          <a:prstGeom prst="rect">
            <a:avLst/>
          </a:prstGeom>
        </p:spPr>
        <p:txBody>
          <a:bodyPr wrap="square">
            <a:spAutoFit/>
          </a:bodyPr>
          <a:lstStyle/>
          <a:p>
            <a:pPr algn="r">
              <a:spcAft>
                <a:spcPts val="600"/>
              </a:spcAft>
            </a:pPr>
            <a:r>
              <a:rPr lang="en-US" sz="1800" dirty="0">
                <a:solidFill>
                  <a:schemeClr val="accent6"/>
                </a:solidFill>
                <a:cs typeface="Avenir Book"/>
              </a:rPr>
              <a:t>Commercial Machine?</a:t>
            </a:r>
          </a:p>
        </p:txBody>
      </p:sp>
      <p:cxnSp>
        <p:nvCxnSpPr>
          <p:cNvPr id="26" name="Straight Arrow Connector 25">
            <a:extLst>
              <a:ext uri="{FF2B5EF4-FFF2-40B4-BE49-F238E27FC236}">
                <a16:creationId xmlns:a16="http://schemas.microsoft.com/office/drawing/2014/main" id="{8FA7CE39-84BF-059D-2E93-27A97D52B47A}"/>
              </a:ext>
            </a:extLst>
          </p:cNvPr>
          <p:cNvCxnSpPr>
            <a:cxnSpLocks/>
          </p:cNvCxnSpPr>
          <p:nvPr/>
        </p:nvCxnSpPr>
        <p:spPr>
          <a:xfrm flipH="1">
            <a:off x="2437785" y="3562090"/>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697979D-28E2-60F3-669A-8742129D0D27}"/>
              </a:ext>
            </a:extLst>
          </p:cNvPr>
          <p:cNvSpPr/>
          <p:nvPr/>
        </p:nvSpPr>
        <p:spPr>
          <a:xfrm>
            <a:off x="1027252" y="3383244"/>
            <a:ext cx="1435542" cy="369332"/>
          </a:xfrm>
          <a:prstGeom prst="rect">
            <a:avLst/>
          </a:prstGeom>
        </p:spPr>
        <p:txBody>
          <a:bodyPr wrap="square">
            <a:spAutoFit/>
          </a:bodyPr>
          <a:lstStyle/>
          <a:p>
            <a:pPr algn="r">
              <a:spcAft>
                <a:spcPts val="600"/>
              </a:spcAft>
            </a:pPr>
            <a:r>
              <a:rPr lang="en-US" sz="1800" dirty="0">
                <a:solidFill>
                  <a:schemeClr val="accent6"/>
                </a:solidFill>
                <a:cs typeface="Avenir Book"/>
              </a:rPr>
              <a:t>ITER?</a:t>
            </a:r>
          </a:p>
        </p:txBody>
      </p:sp>
      <p:cxnSp>
        <p:nvCxnSpPr>
          <p:cNvPr id="28" name="Straight Arrow Connector 27">
            <a:extLst>
              <a:ext uri="{FF2B5EF4-FFF2-40B4-BE49-F238E27FC236}">
                <a16:creationId xmlns:a16="http://schemas.microsoft.com/office/drawing/2014/main" id="{DDDB2855-3569-6EE9-0544-A6D83B49D3CA}"/>
              </a:ext>
            </a:extLst>
          </p:cNvPr>
          <p:cNvCxnSpPr>
            <a:cxnSpLocks/>
          </p:cNvCxnSpPr>
          <p:nvPr/>
        </p:nvCxnSpPr>
        <p:spPr>
          <a:xfrm flipH="1">
            <a:off x="2437785" y="3118822"/>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3BB4A60-9F6E-B1BA-B126-B38DC7E0369F}"/>
              </a:ext>
            </a:extLst>
          </p:cNvPr>
          <p:cNvSpPr/>
          <p:nvPr/>
        </p:nvSpPr>
        <p:spPr>
          <a:xfrm>
            <a:off x="1027252" y="2939976"/>
            <a:ext cx="1435542" cy="369332"/>
          </a:xfrm>
          <a:prstGeom prst="rect">
            <a:avLst/>
          </a:prstGeom>
        </p:spPr>
        <p:txBody>
          <a:bodyPr wrap="square">
            <a:spAutoFit/>
          </a:bodyPr>
          <a:lstStyle/>
          <a:p>
            <a:pPr algn="r">
              <a:spcAft>
                <a:spcPts val="600"/>
              </a:spcAft>
            </a:pPr>
            <a:r>
              <a:rPr lang="en-US" dirty="0">
                <a:solidFill>
                  <a:schemeClr val="accent6"/>
                </a:solidFill>
                <a:cs typeface="Avenir Book"/>
              </a:rPr>
              <a:t>EU DEMO</a:t>
            </a:r>
            <a:r>
              <a:rPr lang="en-US" sz="1800" dirty="0">
                <a:solidFill>
                  <a:schemeClr val="accent6"/>
                </a:solidFill>
                <a:cs typeface="Avenir Book"/>
              </a:rPr>
              <a:t>?</a:t>
            </a:r>
          </a:p>
        </p:txBody>
      </p:sp>
      <p:cxnSp>
        <p:nvCxnSpPr>
          <p:cNvPr id="30" name="Straight Arrow Connector 29">
            <a:extLst>
              <a:ext uri="{FF2B5EF4-FFF2-40B4-BE49-F238E27FC236}">
                <a16:creationId xmlns:a16="http://schemas.microsoft.com/office/drawing/2014/main" id="{9ABA07F1-3CA7-8818-0E4F-34487956012D}"/>
              </a:ext>
            </a:extLst>
          </p:cNvPr>
          <p:cNvCxnSpPr>
            <a:cxnSpLocks/>
          </p:cNvCxnSpPr>
          <p:nvPr/>
        </p:nvCxnSpPr>
        <p:spPr>
          <a:xfrm flipH="1">
            <a:off x="2437785" y="5558004"/>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5C29B2D-EF4E-1B43-A9DE-16F518F3C204}"/>
              </a:ext>
            </a:extLst>
          </p:cNvPr>
          <p:cNvSpPr/>
          <p:nvPr/>
        </p:nvSpPr>
        <p:spPr>
          <a:xfrm>
            <a:off x="668892" y="5376347"/>
            <a:ext cx="1793902" cy="369332"/>
          </a:xfrm>
          <a:prstGeom prst="rect">
            <a:avLst/>
          </a:prstGeom>
        </p:spPr>
        <p:txBody>
          <a:bodyPr wrap="square">
            <a:spAutoFit/>
          </a:bodyPr>
          <a:lstStyle/>
          <a:p>
            <a:pPr algn="r">
              <a:spcAft>
                <a:spcPts val="600"/>
              </a:spcAft>
            </a:pPr>
            <a:r>
              <a:rPr lang="en-US" dirty="0">
                <a:solidFill>
                  <a:schemeClr val="accent6"/>
                </a:solidFill>
                <a:cs typeface="Avenir Book"/>
              </a:rPr>
              <a:t>University Lab?</a:t>
            </a:r>
            <a:endParaRPr lang="en-US" sz="1800" dirty="0">
              <a:solidFill>
                <a:schemeClr val="accent6"/>
              </a:solidFill>
              <a:cs typeface="Avenir Book"/>
            </a:endParaRPr>
          </a:p>
        </p:txBody>
      </p:sp>
      <p:pic>
        <p:nvPicPr>
          <p:cNvPr id="42" name="Picture 41">
            <a:extLst>
              <a:ext uri="{FF2B5EF4-FFF2-40B4-BE49-F238E27FC236}">
                <a16:creationId xmlns:a16="http://schemas.microsoft.com/office/drawing/2014/main" id="{58ABFD1D-7611-933F-5760-B5F560F9D8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5401" y="2293720"/>
            <a:ext cx="2697973" cy="2702382"/>
          </a:xfrm>
          <a:prstGeom prst="rect">
            <a:avLst/>
          </a:prstGeom>
        </p:spPr>
      </p:pic>
      <p:sp>
        <p:nvSpPr>
          <p:cNvPr id="43" name="Arrow: Striped Right 42">
            <a:extLst>
              <a:ext uri="{FF2B5EF4-FFF2-40B4-BE49-F238E27FC236}">
                <a16:creationId xmlns:a16="http://schemas.microsoft.com/office/drawing/2014/main" id="{CA710F20-2CF9-1D7C-2134-CB13376CF7E2}"/>
              </a:ext>
            </a:extLst>
          </p:cNvPr>
          <p:cNvSpPr/>
          <p:nvPr/>
        </p:nvSpPr>
        <p:spPr>
          <a:xfrm>
            <a:off x="5261672" y="2948324"/>
            <a:ext cx="2474438" cy="989535"/>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8E32D4D-79ED-BC96-56D5-54D84AA087C5}"/>
              </a:ext>
            </a:extLst>
          </p:cNvPr>
          <p:cNvSpPr txBox="1"/>
          <p:nvPr/>
        </p:nvSpPr>
        <p:spPr>
          <a:xfrm>
            <a:off x="5067374" y="4182298"/>
            <a:ext cx="2668735" cy="1200329"/>
          </a:xfrm>
          <a:prstGeom prst="rect">
            <a:avLst/>
          </a:prstGeom>
          <a:solidFill>
            <a:schemeClr val="accent4">
              <a:lumMod val="20000"/>
              <a:lumOff val="80000"/>
            </a:schemeClr>
          </a:solidFill>
        </p:spPr>
        <p:txBody>
          <a:bodyPr wrap="square" rtlCol="0">
            <a:spAutoFit/>
          </a:bodyPr>
          <a:lstStyle/>
          <a:p>
            <a:r>
              <a:rPr lang="en-US" dirty="0"/>
              <a:t>Hazard release conditions and exposure scenarios can change doses by more than a factor of 100,000</a:t>
            </a:r>
          </a:p>
        </p:txBody>
      </p:sp>
      <p:sp>
        <p:nvSpPr>
          <p:cNvPr id="46" name="TextBox 45">
            <a:extLst>
              <a:ext uri="{FF2B5EF4-FFF2-40B4-BE49-F238E27FC236}">
                <a16:creationId xmlns:a16="http://schemas.microsoft.com/office/drawing/2014/main" id="{A4476590-B178-F4E0-0B0F-9C063F7ADB27}"/>
              </a:ext>
            </a:extLst>
          </p:cNvPr>
          <p:cNvSpPr txBox="1"/>
          <p:nvPr/>
        </p:nvSpPr>
        <p:spPr>
          <a:xfrm>
            <a:off x="8977648" y="2367581"/>
            <a:ext cx="2668735" cy="2031325"/>
          </a:xfrm>
          <a:prstGeom prst="rect">
            <a:avLst/>
          </a:prstGeom>
          <a:noFill/>
        </p:spPr>
        <p:txBody>
          <a:bodyPr wrap="square" rtlCol="0">
            <a:spAutoFit/>
          </a:bodyPr>
          <a:lstStyle/>
          <a:p>
            <a:pPr algn="ctr"/>
            <a:r>
              <a:rPr lang="en-US" dirty="0"/>
              <a:t>Potential fusion machine safety analyses could vary by factor of more than 10,000,000 based on machine-specific technology, design, and analysis choices!</a:t>
            </a:r>
          </a:p>
        </p:txBody>
      </p:sp>
    </p:spTree>
    <p:extLst>
      <p:ext uri="{BB962C8B-B14F-4D97-AF65-F5344CB8AC3E}">
        <p14:creationId xmlns:p14="http://schemas.microsoft.com/office/powerpoint/2010/main" val="7735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DB51-E56E-4FF4-02E8-231E1C928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26280-E75E-167D-6414-883B683EE78E}"/>
              </a:ext>
            </a:extLst>
          </p:cNvPr>
          <p:cNvSpPr>
            <a:spLocks noGrp="1"/>
          </p:cNvSpPr>
          <p:nvPr>
            <p:ph type="title"/>
          </p:nvPr>
        </p:nvSpPr>
        <p:spPr>
          <a:xfrm>
            <a:off x="1554479" y="914400"/>
            <a:ext cx="8485260" cy="861774"/>
          </a:xfrm>
        </p:spPr>
        <p:txBody>
          <a:bodyPr/>
          <a:lstStyle/>
          <a:p>
            <a:pPr>
              <a:lnSpc>
                <a:spcPct val="100000"/>
              </a:lnSpc>
              <a:defRPr/>
            </a:pPr>
            <a:r>
              <a:rPr lang="en-US" sz="2800" dirty="0"/>
              <a:t>Fusion regulation in the United States is currently under development by NRC and agreement states</a:t>
            </a:r>
          </a:p>
        </p:txBody>
      </p:sp>
      <p:sp>
        <p:nvSpPr>
          <p:cNvPr id="4" name="Slide Number Placeholder 3">
            <a:extLst>
              <a:ext uri="{FF2B5EF4-FFF2-40B4-BE49-F238E27FC236}">
                <a16:creationId xmlns:a16="http://schemas.microsoft.com/office/drawing/2014/main" id="{75CB0DBC-8F59-7907-58E9-5A9FAC78CF68}"/>
              </a:ext>
            </a:extLst>
          </p:cNvPr>
          <p:cNvSpPr>
            <a:spLocks noGrp="1"/>
          </p:cNvSpPr>
          <p:nvPr>
            <p:ph type="sldNum" sz="quarter" idx="15"/>
          </p:nvPr>
        </p:nvSpPr>
        <p:spPr/>
        <p:txBody>
          <a:bodyPr/>
          <a:lstStyle/>
          <a:p>
            <a:fld id="{4047B581-6BF3-6D4E-B0DE-BB20D4DED491}" type="slidenum">
              <a:rPr lang="en-US" smtClean="0"/>
              <a:pPr/>
              <a:t>22</a:t>
            </a:fld>
            <a:endParaRPr lang="en-US" dirty="0"/>
          </a:p>
        </p:txBody>
      </p:sp>
      <p:cxnSp>
        <p:nvCxnSpPr>
          <p:cNvPr id="5" name="Straight Arrow Connector 4">
            <a:extLst>
              <a:ext uri="{FF2B5EF4-FFF2-40B4-BE49-F238E27FC236}">
                <a16:creationId xmlns:a16="http://schemas.microsoft.com/office/drawing/2014/main" id="{249B0530-735A-DA46-D418-A1878DCF4EEC}"/>
              </a:ext>
            </a:extLst>
          </p:cNvPr>
          <p:cNvCxnSpPr>
            <a:cxnSpLocks/>
          </p:cNvCxnSpPr>
          <p:nvPr/>
        </p:nvCxnSpPr>
        <p:spPr>
          <a:xfrm>
            <a:off x="318654" y="3573293"/>
            <a:ext cx="114992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86B8128D-1C8C-C82A-3CC7-FBD34E969AD3}"/>
              </a:ext>
            </a:extLst>
          </p:cNvPr>
          <p:cNvGrpSpPr/>
          <p:nvPr/>
        </p:nvGrpSpPr>
        <p:grpSpPr>
          <a:xfrm>
            <a:off x="467855" y="2200701"/>
            <a:ext cx="1615377" cy="1531477"/>
            <a:chOff x="467855" y="2200701"/>
            <a:chExt cx="1615377" cy="1531477"/>
          </a:xfrm>
        </p:grpSpPr>
        <p:cxnSp>
          <p:nvCxnSpPr>
            <p:cNvPr id="3" name="Straight Connector 2">
              <a:extLst>
                <a:ext uri="{FF2B5EF4-FFF2-40B4-BE49-F238E27FC236}">
                  <a16:creationId xmlns:a16="http://schemas.microsoft.com/office/drawing/2014/main" id="{4909F3AD-E1E4-AB60-DC9C-A5228D283DD3}"/>
                </a:ext>
              </a:extLst>
            </p:cNvPr>
            <p:cNvCxnSpPr/>
            <p:nvPr/>
          </p:nvCxnSpPr>
          <p:spPr>
            <a:xfrm>
              <a:off x="1276533"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C2D251D-9561-19A8-523A-FF22D54924CA}"/>
                </a:ext>
              </a:extLst>
            </p:cNvPr>
            <p:cNvGrpSpPr/>
            <p:nvPr/>
          </p:nvGrpSpPr>
          <p:grpSpPr>
            <a:xfrm>
              <a:off x="467855" y="2200701"/>
              <a:ext cx="1615377" cy="1170524"/>
              <a:chOff x="585619" y="2200701"/>
              <a:chExt cx="1615377" cy="1170524"/>
            </a:xfrm>
          </p:grpSpPr>
          <p:sp>
            <p:nvSpPr>
              <p:cNvPr id="37" name="Rectangle: Rounded Corners 36">
                <a:extLst>
                  <a:ext uri="{FF2B5EF4-FFF2-40B4-BE49-F238E27FC236}">
                    <a16:creationId xmlns:a16="http://schemas.microsoft.com/office/drawing/2014/main" id="{630939EB-5ED3-1B86-D865-7E583A2C7105}"/>
                  </a:ext>
                </a:extLst>
              </p:cNvPr>
              <p:cNvSpPr/>
              <p:nvPr/>
            </p:nvSpPr>
            <p:spPr>
              <a:xfrm>
                <a:off x="585619" y="2200701"/>
                <a:ext cx="1615377" cy="117052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AFCB0B1-01DD-70ED-20F7-97DACF3BD5C1}"/>
                  </a:ext>
                </a:extLst>
              </p:cNvPr>
              <p:cNvSpPr txBox="1"/>
              <p:nvPr/>
            </p:nvSpPr>
            <p:spPr>
              <a:xfrm>
                <a:off x="670898" y="2411722"/>
                <a:ext cx="1444818" cy="830997"/>
              </a:xfrm>
              <a:prstGeom prst="rect">
                <a:avLst/>
              </a:prstGeom>
              <a:noFill/>
            </p:spPr>
            <p:txBody>
              <a:bodyPr wrap="none" rtlCol="0">
                <a:spAutoFit/>
              </a:bodyPr>
              <a:lstStyle/>
              <a:p>
                <a:pPr algn="ctr"/>
                <a:r>
                  <a:rPr lang="en-US" sz="1600" b="1" dirty="0">
                    <a:solidFill>
                      <a:schemeClr val="bg1"/>
                    </a:solidFill>
                  </a:rPr>
                  <a:t>1980s – 1990s</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DOE regulation</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PPPL </a:t>
                </a:r>
                <a:r>
                  <a:rPr lang="en-US" sz="1600" i="1" dirty="0">
                    <a:solidFill>
                      <a:schemeClr val="bg1"/>
                    </a:solidFill>
                    <a:hlinkClick r:id="rId2">
                      <a:extLst>
                        <a:ext uri="{A12FA001-AC4F-418D-AE19-62706E023703}">
                          <ahyp:hlinkClr xmlns:ahyp="http://schemas.microsoft.com/office/drawing/2018/hyperlinkcolor" val="tx"/>
                        </a:ext>
                      </a:extLst>
                    </a:hlinkClick>
                  </a:rPr>
                  <a:t>TFTR</a:t>
                </a:r>
                <a:endParaRPr lang="en-US" sz="1600" dirty="0">
                  <a:solidFill>
                    <a:schemeClr val="bg1"/>
                  </a:solidFill>
                </a:endParaRPr>
              </a:p>
            </p:txBody>
          </p:sp>
        </p:grpSp>
      </p:grpSp>
      <p:grpSp>
        <p:nvGrpSpPr>
          <p:cNvPr id="71" name="Group 70">
            <a:extLst>
              <a:ext uri="{FF2B5EF4-FFF2-40B4-BE49-F238E27FC236}">
                <a16:creationId xmlns:a16="http://schemas.microsoft.com/office/drawing/2014/main" id="{C853D7CE-E804-EB47-7D84-FCBECBDC8223}"/>
              </a:ext>
            </a:extLst>
          </p:cNvPr>
          <p:cNvGrpSpPr/>
          <p:nvPr/>
        </p:nvGrpSpPr>
        <p:grpSpPr>
          <a:xfrm>
            <a:off x="1153107" y="3437105"/>
            <a:ext cx="2004283" cy="1618619"/>
            <a:chOff x="1153107" y="3437105"/>
            <a:chExt cx="2004283" cy="1618619"/>
          </a:xfrm>
        </p:grpSpPr>
        <p:cxnSp>
          <p:nvCxnSpPr>
            <p:cNvPr id="17" name="Straight Connector 16">
              <a:extLst>
                <a:ext uri="{FF2B5EF4-FFF2-40B4-BE49-F238E27FC236}">
                  <a16:creationId xmlns:a16="http://schemas.microsoft.com/office/drawing/2014/main" id="{E3363662-0AB6-6C44-200D-2D88785A792A}"/>
                </a:ext>
              </a:extLst>
            </p:cNvPr>
            <p:cNvCxnSpPr/>
            <p:nvPr/>
          </p:nvCxnSpPr>
          <p:spPr>
            <a:xfrm>
              <a:off x="2155249"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4E799D3-6710-998C-9543-2D4C94CDB8C2}"/>
                </a:ext>
              </a:extLst>
            </p:cNvPr>
            <p:cNvGrpSpPr/>
            <p:nvPr/>
          </p:nvGrpSpPr>
          <p:grpSpPr>
            <a:xfrm>
              <a:off x="1153107" y="3859769"/>
              <a:ext cx="2004283" cy="1195955"/>
              <a:chOff x="1312434" y="3859769"/>
              <a:chExt cx="2004283" cy="1195955"/>
            </a:xfrm>
          </p:grpSpPr>
          <p:sp>
            <p:nvSpPr>
              <p:cNvPr id="38" name="Rectangle: Rounded Corners 37">
                <a:extLst>
                  <a:ext uri="{FF2B5EF4-FFF2-40B4-BE49-F238E27FC236}">
                    <a16:creationId xmlns:a16="http://schemas.microsoft.com/office/drawing/2014/main" id="{CB472BF0-52BE-1DFA-EF9D-178712820E35}"/>
                  </a:ext>
                </a:extLst>
              </p:cNvPr>
              <p:cNvSpPr/>
              <p:nvPr/>
            </p:nvSpPr>
            <p:spPr>
              <a:xfrm>
                <a:off x="1312434" y="3859769"/>
                <a:ext cx="2004283" cy="11959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77F5A44-2CCC-9FDE-2781-A6A427F363D7}"/>
                  </a:ext>
                </a:extLst>
              </p:cNvPr>
              <p:cNvSpPr txBox="1"/>
              <p:nvPr/>
            </p:nvSpPr>
            <p:spPr>
              <a:xfrm>
                <a:off x="1440843" y="3908160"/>
                <a:ext cx="1747465" cy="1077218"/>
              </a:xfrm>
              <a:prstGeom prst="rect">
                <a:avLst/>
              </a:prstGeom>
              <a:noFill/>
            </p:spPr>
            <p:txBody>
              <a:bodyPr wrap="none" rtlCol="0">
                <a:spAutoFit/>
              </a:bodyPr>
              <a:lstStyle/>
              <a:p>
                <a:pPr algn="ctr"/>
                <a:r>
                  <a:rPr lang="en-US" sz="1600" b="1" dirty="0">
                    <a:solidFill>
                      <a:schemeClr val="bg1"/>
                    </a:solidFill>
                  </a:rPr>
                  <a:t>1990s</a:t>
                </a:r>
              </a:p>
              <a:p>
                <a:pPr algn="ctr"/>
                <a:r>
                  <a:rPr lang="en-US" sz="1600" dirty="0">
                    <a:solidFill>
                      <a:schemeClr val="bg1"/>
                    </a:solidFill>
                    <a:hlinkClick r:id="rId3">
                      <a:extLst>
                        <a:ext uri="{A12FA001-AC4F-418D-AE19-62706E023703}">
                          <ahyp:hlinkClr xmlns:ahyp="http://schemas.microsoft.com/office/drawing/2018/hyperlinkcolor" val="tx"/>
                        </a:ext>
                      </a:extLst>
                    </a:hlinkClick>
                  </a:rPr>
                  <a:t>DOE development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of ITER relevant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safety guidance </a:t>
                </a:r>
                <a:endParaRPr lang="en-US" sz="1600" dirty="0">
                  <a:solidFill>
                    <a:schemeClr val="bg1"/>
                  </a:solidFill>
                </a:endParaRPr>
              </a:p>
            </p:txBody>
          </p:sp>
        </p:grpSp>
      </p:grpSp>
      <p:grpSp>
        <p:nvGrpSpPr>
          <p:cNvPr id="72" name="Group 71">
            <a:extLst>
              <a:ext uri="{FF2B5EF4-FFF2-40B4-BE49-F238E27FC236}">
                <a16:creationId xmlns:a16="http://schemas.microsoft.com/office/drawing/2014/main" id="{38F862DD-C64B-D6EE-164D-37BD7BB19F29}"/>
              </a:ext>
            </a:extLst>
          </p:cNvPr>
          <p:cNvGrpSpPr/>
          <p:nvPr/>
        </p:nvGrpSpPr>
        <p:grpSpPr>
          <a:xfrm>
            <a:off x="2186664" y="2193629"/>
            <a:ext cx="2720142" cy="1538549"/>
            <a:chOff x="2186664" y="2193629"/>
            <a:chExt cx="2720142" cy="1538549"/>
          </a:xfrm>
        </p:grpSpPr>
        <p:cxnSp>
          <p:nvCxnSpPr>
            <p:cNvPr id="19" name="Straight Connector 18">
              <a:extLst>
                <a:ext uri="{FF2B5EF4-FFF2-40B4-BE49-F238E27FC236}">
                  <a16:creationId xmlns:a16="http://schemas.microsoft.com/office/drawing/2014/main" id="{E977686A-5E39-190E-62B9-BD7B5D62F4A5}"/>
                </a:ext>
              </a:extLst>
            </p:cNvPr>
            <p:cNvCxnSpPr/>
            <p:nvPr/>
          </p:nvCxnSpPr>
          <p:spPr>
            <a:xfrm>
              <a:off x="3569605"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E84830D3-A29D-6D7C-CD69-0F41C4D8AC2D}"/>
                </a:ext>
              </a:extLst>
            </p:cNvPr>
            <p:cNvGrpSpPr/>
            <p:nvPr/>
          </p:nvGrpSpPr>
          <p:grpSpPr>
            <a:xfrm>
              <a:off x="2186664" y="2193629"/>
              <a:ext cx="2720142" cy="1173130"/>
              <a:chOff x="2478557" y="2193629"/>
              <a:chExt cx="2720142" cy="1173130"/>
            </a:xfrm>
          </p:grpSpPr>
          <p:sp>
            <p:nvSpPr>
              <p:cNvPr id="39" name="Rectangle: Rounded Corners 38">
                <a:extLst>
                  <a:ext uri="{FF2B5EF4-FFF2-40B4-BE49-F238E27FC236}">
                    <a16:creationId xmlns:a16="http://schemas.microsoft.com/office/drawing/2014/main" id="{55EAB87A-6A06-4B03-222A-A46CA45AC44D}"/>
                  </a:ext>
                </a:extLst>
              </p:cNvPr>
              <p:cNvSpPr/>
              <p:nvPr/>
            </p:nvSpPr>
            <p:spPr>
              <a:xfrm>
                <a:off x="2478557" y="2193629"/>
                <a:ext cx="2720142"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8D9F541-C296-6AA0-7A3A-83FEA6960A1B}"/>
                  </a:ext>
                </a:extLst>
              </p:cNvPr>
              <p:cNvSpPr txBox="1"/>
              <p:nvPr/>
            </p:nvSpPr>
            <p:spPr>
              <a:xfrm>
                <a:off x="2562285" y="2224729"/>
                <a:ext cx="2552685" cy="1077218"/>
              </a:xfrm>
              <a:prstGeom prst="rect">
                <a:avLst/>
              </a:prstGeom>
              <a:noFill/>
            </p:spPr>
            <p:txBody>
              <a:bodyPr wrap="none" rtlCol="0">
                <a:spAutoFit/>
              </a:bodyPr>
              <a:lstStyle/>
              <a:p>
                <a:pPr algn="ctr"/>
                <a:r>
                  <a:rPr lang="en-US" sz="1600" b="1" dirty="0">
                    <a:solidFill>
                      <a:schemeClr val="bg1"/>
                    </a:solidFill>
                  </a:rPr>
                  <a:t>2009</a:t>
                </a:r>
              </a:p>
              <a:p>
                <a:pPr algn="ctr"/>
                <a:r>
                  <a:rPr lang="en-US" sz="1600" dirty="0">
                    <a:solidFill>
                      <a:schemeClr val="bg1"/>
                    </a:solidFill>
                    <a:hlinkClick r:id="rId4">
                      <a:extLst>
                        <a:ext uri="{A12FA001-AC4F-418D-AE19-62706E023703}">
                          <ahyp:hlinkClr xmlns:ahyp="http://schemas.microsoft.com/office/drawing/2018/hyperlinkcolor" val="tx"/>
                        </a:ext>
                      </a:extLst>
                    </a:hlinkClick>
                  </a:rPr>
                  <a:t>NRC Commission</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asserts regulatory</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jurisdiction on fusion energy</a:t>
                </a:r>
                <a:endParaRPr lang="en-US" sz="1600" dirty="0">
                  <a:solidFill>
                    <a:schemeClr val="bg1"/>
                  </a:solidFill>
                </a:endParaRPr>
              </a:p>
            </p:txBody>
          </p:sp>
        </p:grpSp>
      </p:grpSp>
      <p:grpSp>
        <p:nvGrpSpPr>
          <p:cNvPr id="73" name="Group 72">
            <a:extLst>
              <a:ext uri="{FF2B5EF4-FFF2-40B4-BE49-F238E27FC236}">
                <a16:creationId xmlns:a16="http://schemas.microsoft.com/office/drawing/2014/main" id="{17FA9D61-A252-B182-EC97-5607BC6D1A32}"/>
              </a:ext>
            </a:extLst>
          </p:cNvPr>
          <p:cNvGrpSpPr/>
          <p:nvPr/>
        </p:nvGrpSpPr>
        <p:grpSpPr>
          <a:xfrm>
            <a:off x="3846631" y="3437105"/>
            <a:ext cx="2247731" cy="1618618"/>
            <a:chOff x="3846631" y="3437105"/>
            <a:chExt cx="2247731" cy="1618618"/>
          </a:xfrm>
        </p:grpSpPr>
        <p:cxnSp>
          <p:nvCxnSpPr>
            <p:cNvPr id="21" name="Straight Connector 20">
              <a:extLst>
                <a:ext uri="{FF2B5EF4-FFF2-40B4-BE49-F238E27FC236}">
                  <a16:creationId xmlns:a16="http://schemas.microsoft.com/office/drawing/2014/main" id="{0C48ED93-37D8-84F1-BD8D-B3FD13BE011E}"/>
                </a:ext>
              </a:extLst>
            </p:cNvPr>
            <p:cNvCxnSpPr/>
            <p:nvPr/>
          </p:nvCxnSpPr>
          <p:spPr>
            <a:xfrm>
              <a:off x="4970488"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1F02C75E-1A9F-B39C-6A2A-1506D6C7F6C6}"/>
                </a:ext>
              </a:extLst>
            </p:cNvPr>
            <p:cNvGrpSpPr/>
            <p:nvPr/>
          </p:nvGrpSpPr>
          <p:grpSpPr>
            <a:xfrm>
              <a:off x="3846631" y="3850476"/>
              <a:ext cx="2247731" cy="1205247"/>
              <a:chOff x="4137575" y="3850476"/>
              <a:chExt cx="2247731" cy="1205247"/>
            </a:xfrm>
          </p:grpSpPr>
          <p:sp>
            <p:nvSpPr>
              <p:cNvPr id="48" name="Rectangle: Rounded Corners 47">
                <a:extLst>
                  <a:ext uri="{FF2B5EF4-FFF2-40B4-BE49-F238E27FC236}">
                    <a16:creationId xmlns:a16="http://schemas.microsoft.com/office/drawing/2014/main" id="{E965AFAC-72FE-2D50-B34C-B118FAE672E6}"/>
                  </a:ext>
                </a:extLst>
              </p:cNvPr>
              <p:cNvSpPr/>
              <p:nvPr/>
            </p:nvSpPr>
            <p:spPr>
              <a:xfrm>
                <a:off x="4137575" y="3850476"/>
                <a:ext cx="2247731" cy="12052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9DC8BE6-B75F-4245-BF35-793783EFBB5C}"/>
                  </a:ext>
                </a:extLst>
              </p:cNvPr>
              <p:cNvSpPr txBox="1"/>
              <p:nvPr/>
            </p:nvSpPr>
            <p:spPr>
              <a:xfrm>
                <a:off x="4219072" y="3908160"/>
                <a:ext cx="2084737" cy="1077218"/>
              </a:xfrm>
              <a:prstGeom prst="rect">
                <a:avLst/>
              </a:prstGeom>
              <a:noFill/>
            </p:spPr>
            <p:txBody>
              <a:bodyPr wrap="none" rtlCol="0">
                <a:spAutoFit/>
              </a:bodyPr>
              <a:lstStyle/>
              <a:p>
                <a:pPr algn="ctr"/>
                <a:r>
                  <a:rPr lang="en-US" sz="1600" b="1" dirty="0">
                    <a:solidFill>
                      <a:schemeClr val="bg1"/>
                    </a:solidFill>
                  </a:rPr>
                  <a:t>2019</a:t>
                </a:r>
              </a:p>
              <a:p>
                <a:pPr algn="ctr"/>
                <a:r>
                  <a:rPr lang="en-US" sz="1600" dirty="0">
                    <a:solidFill>
                      <a:schemeClr val="bg1"/>
                    </a:solidFill>
                    <a:hlinkClick r:id="rId5">
                      <a:extLst>
                        <a:ext uri="{A12FA001-AC4F-418D-AE19-62706E023703}">
                          <ahyp:hlinkClr xmlns:ahyp="http://schemas.microsoft.com/office/drawing/2018/hyperlinkcolor" val="tx"/>
                        </a:ext>
                      </a:extLst>
                    </a:hlinkClick>
                  </a:rPr>
                  <a:t>NEIMA defines fusion</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as advanced nuclear</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and directs rulemaking</a:t>
                </a:r>
                <a:endParaRPr lang="en-US" sz="1600" dirty="0">
                  <a:solidFill>
                    <a:schemeClr val="bg1"/>
                  </a:solidFill>
                </a:endParaRPr>
              </a:p>
            </p:txBody>
          </p:sp>
        </p:grpSp>
      </p:grpSp>
      <p:grpSp>
        <p:nvGrpSpPr>
          <p:cNvPr id="74" name="Group 73">
            <a:extLst>
              <a:ext uri="{FF2B5EF4-FFF2-40B4-BE49-F238E27FC236}">
                <a16:creationId xmlns:a16="http://schemas.microsoft.com/office/drawing/2014/main" id="{E6452D47-32FA-07D9-858B-2FE944E169DA}"/>
              </a:ext>
            </a:extLst>
          </p:cNvPr>
          <p:cNvGrpSpPr/>
          <p:nvPr/>
        </p:nvGrpSpPr>
        <p:grpSpPr>
          <a:xfrm>
            <a:off x="5046592" y="2196279"/>
            <a:ext cx="2848285" cy="1545626"/>
            <a:chOff x="5046592" y="2196279"/>
            <a:chExt cx="2848285" cy="1545626"/>
          </a:xfrm>
        </p:grpSpPr>
        <p:cxnSp>
          <p:nvCxnSpPr>
            <p:cNvPr id="23" name="Straight Connector 22">
              <a:extLst>
                <a:ext uri="{FF2B5EF4-FFF2-40B4-BE49-F238E27FC236}">
                  <a16:creationId xmlns:a16="http://schemas.microsoft.com/office/drawing/2014/main" id="{058F06E4-7605-D26D-AA25-D63FAB0859B2}"/>
                </a:ext>
              </a:extLst>
            </p:cNvPr>
            <p:cNvCxnSpPr>
              <a:cxnSpLocks/>
            </p:cNvCxnSpPr>
            <p:nvPr/>
          </p:nvCxnSpPr>
          <p:spPr>
            <a:xfrm>
              <a:off x="6468363" y="3432683"/>
              <a:ext cx="0" cy="309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38B45133-3520-779F-120F-5B74BF8998E2}"/>
                </a:ext>
              </a:extLst>
            </p:cNvPr>
            <p:cNvGrpSpPr/>
            <p:nvPr/>
          </p:nvGrpSpPr>
          <p:grpSpPr>
            <a:xfrm>
              <a:off x="5046592" y="2196279"/>
              <a:ext cx="2848285" cy="1177552"/>
              <a:chOff x="5224340" y="2196279"/>
              <a:chExt cx="2848285" cy="1177552"/>
            </a:xfrm>
          </p:grpSpPr>
          <p:sp>
            <p:nvSpPr>
              <p:cNvPr id="52" name="Rectangle: Rounded Corners 51">
                <a:extLst>
                  <a:ext uri="{FF2B5EF4-FFF2-40B4-BE49-F238E27FC236}">
                    <a16:creationId xmlns:a16="http://schemas.microsoft.com/office/drawing/2014/main" id="{B0D21E62-4D90-FE1F-8CC1-BEED450347C9}"/>
                  </a:ext>
                </a:extLst>
              </p:cNvPr>
              <p:cNvSpPr/>
              <p:nvPr/>
            </p:nvSpPr>
            <p:spPr>
              <a:xfrm>
                <a:off x="5224340" y="2200701"/>
                <a:ext cx="2848285"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723FA95-F2D3-3F3A-257C-2A4EB349940F}"/>
                  </a:ext>
                </a:extLst>
              </p:cNvPr>
              <p:cNvSpPr txBox="1"/>
              <p:nvPr/>
            </p:nvSpPr>
            <p:spPr>
              <a:xfrm>
                <a:off x="5340111" y="2196279"/>
                <a:ext cx="2616742" cy="1077218"/>
              </a:xfrm>
              <a:prstGeom prst="rect">
                <a:avLst/>
              </a:prstGeom>
              <a:noFill/>
            </p:spPr>
            <p:txBody>
              <a:bodyPr wrap="none" rtlCol="0">
                <a:spAutoFit/>
              </a:bodyPr>
              <a:lstStyle/>
              <a:p>
                <a:pPr algn="ctr"/>
                <a:r>
                  <a:rPr lang="en-US" sz="1600" b="1" dirty="0">
                    <a:solidFill>
                      <a:schemeClr val="bg1"/>
                    </a:solidFill>
                  </a:rPr>
                  <a:t>2020</a:t>
                </a:r>
              </a:p>
              <a:p>
                <a:pPr algn="ctr"/>
                <a:r>
                  <a:rPr lang="en-US" sz="1600" dirty="0">
                    <a:solidFill>
                      <a:schemeClr val="bg1"/>
                    </a:solidFill>
                    <a:hlinkClick r:id="rId6">
                      <a:extLst>
                        <a:ext uri="{A12FA001-AC4F-418D-AE19-62706E023703}">
                          <ahyp:hlinkClr xmlns:ahyp="http://schemas.microsoft.com/office/drawing/2018/hyperlinkcolor" val="tx"/>
                        </a:ext>
                      </a:extLst>
                    </a:hlinkClick>
                  </a:rPr>
                  <a:t>Commission directs NRC staff</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to develop new options for </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licensing fusion energy</a:t>
                </a:r>
                <a:endParaRPr lang="en-US" sz="1600" dirty="0">
                  <a:solidFill>
                    <a:schemeClr val="bg1"/>
                  </a:solidFill>
                </a:endParaRPr>
              </a:p>
            </p:txBody>
          </p:sp>
        </p:grpSp>
      </p:grpSp>
      <p:grpSp>
        <p:nvGrpSpPr>
          <p:cNvPr id="75" name="Group 74">
            <a:extLst>
              <a:ext uri="{FF2B5EF4-FFF2-40B4-BE49-F238E27FC236}">
                <a16:creationId xmlns:a16="http://schemas.microsoft.com/office/drawing/2014/main" id="{A745EAC0-B425-6245-805D-9FDDA995479C}"/>
              </a:ext>
            </a:extLst>
          </p:cNvPr>
          <p:cNvGrpSpPr/>
          <p:nvPr/>
        </p:nvGrpSpPr>
        <p:grpSpPr>
          <a:xfrm>
            <a:off x="6663882" y="3427378"/>
            <a:ext cx="2566729" cy="1612287"/>
            <a:chOff x="6663882" y="3427378"/>
            <a:chExt cx="2566729" cy="1612287"/>
          </a:xfrm>
        </p:grpSpPr>
        <p:cxnSp>
          <p:nvCxnSpPr>
            <p:cNvPr id="25" name="Straight Connector 24">
              <a:extLst>
                <a:ext uri="{FF2B5EF4-FFF2-40B4-BE49-F238E27FC236}">
                  <a16:creationId xmlns:a16="http://schemas.microsoft.com/office/drawing/2014/main" id="{3C34B833-00F1-D34F-DFC0-21DAD30B748D}"/>
                </a:ext>
              </a:extLst>
            </p:cNvPr>
            <p:cNvCxnSpPr/>
            <p:nvPr/>
          </p:nvCxnSpPr>
          <p:spPr>
            <a:xfrm>
              <a:off x="7947237"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293AC13A-4A4C-90AE-B337-32084227BE30}"/>
                </a:ext>
              </a:extLst>
            </p:cNvPr>
            <p:cNvGrpSpPr/>
            <p:nvPr/>
          </p:nvGrpSpPr>
          <p:grpSpPr>
            <a:xfrm>
              <a:off x="6663882" y="3834418"/>
              <a:ext cx="2566729" cy="1205247"/>
              <a:chOff x="6726228" y="3834418"/>
              <a:chExt cx="2566729" cy="1205247"/>
            </a:xfrm>
          </p:grpSpPr>
          <p:sp>
            <p:nvSpPr>
              <p:cNvPr id="57" name="Rectangle: Rounded Corners 56">
                <a:extLst>
                  <a:ext uri="{FF2B5EF4-FFF2-40B4-BE49-F238E27FC236}">
                    <a16:creationId xmlns:a16="http://schemas.microsoft.com/office/drawing/2014/main" id="{EB4D2B9E-72FF-BF02-168C-0C29CDC5EC0E}"/>
                  </a:ext>
                </a:extLst>
              </p:cNvPr>
              <p:cNvSpPr/>
              <p:nvPr/>
            </p:nvSpPr>
            <p:spPr>
              <a:xfrm>
                <a:off x="6726228" y="3834418"/>
                <a:ext cx="2566729" cy="12052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FB39BE8-BEB4-AC3C-6FFE-0DF40E673608}"/>
                  </a:ext>
                </a:extLst>
              </p:cNvPr>
              <p:cNvSpPr txBox="1"/>
              <p:nvPr/>
            </p:nvSpPr>
            <p:spPr>
              <a:xfrm>
                <a:off x="6842895" y="3898433"/>
                <a:ext cx="2333395" cy="1077218"/>
              </a:xfrm>
              <a:prstGeom prst="rect">
                <a:avLst/>
              </a:prstGeom>
              <a:noFill/>
            </p:spPr>
            <p:txBody>
              <a:bodyPr wrap="none" rtlCol="0">
                <a:spAutoFit/>
              </a:bodyPr>
              <a:lstStyle/>
              <a:p>
                <a:pPr algn="ctr"/>
                <a:r>
                  <a:rPr lang="en-US" sz="1600" b="1" dirty="0">
                    <a:solidFill>
                      <a:schemeClr val="bg1"/>
                    </a:solidFill>
                  </a:rPr>
                  <a:t>2020 – January 2023</a:t>
                </a:r>
              </a:p>
              <a:p>
                <a:pPr algn="ctr"/>
                <a:r>
                  <a:rPr lang="en-US" sz="1600" dirty="0">
                    <a:solidFill>
                      <a:schemeClr val="bg1"/>
                    </a:solidFill>
                    <a:hlinkClick r:id="rId7">
                      <a:extLst>
                        <a:ext uri="{A12FA001-AC4F-418D-AE19-62706E023703}">
                          <ahyp:hlinkClr xmlns:ahyp="http://schemas.microsoft.com/office/drawing/2018/hyperlinkcolor" val="tx"/>
                        </a:ext>
                      </a:extLst>
                    </a:hlinkClick>
                  </a:rPr>
                  <a:t>NRC staff develop options</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paper for Commission</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on fusion licensing</a:t>
                </a:r>
                <a:endParaRPr lang="en-US" sz="1600" dirty="0">
                  <a:solidFill>
                    <a:schemeClr val="bg1"/>
                  </a:solidFill>
                </a:endParaRPr>
              </a:p>
            </p:txBody>
          </p:sp>
        </p:grpSp>
      </p:grpSp>
    </p:spTree>
    <p:extLst>
      <p:ext uri="{BB962C8B-B14F-4D97-AF65-F5344CB8AC3E}">
        <p14:creationId xmlns:p14="http://schemas.microsoft.com/office/powerpoint/2010/main" val="4093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A074-F562-BDE9-5515-9D7226874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95487-AA37-4BCC-0C7B-CE49F9F2A870}"/>
              </a:ext>
            </a:extLst>
          </p:cNvPr>
          <p:cNvSpPr>
            <a:spLocks noGrp="1"/>
          </p:cNvSpPr>
          <p:nvPr>
            <p:ph type="title"/>
          </p:nvPr>
        </p:nvSpPr>
        <p:spPr>
          <a:xfrm>
            <a:off x="1554478" y="914400"/>
            <a:ext cx="9629989" cy="861774"/>
          </a:xfrm>
        </p:spPr>
        <p:txBody>
          <a:bodyPr/>
          <a:lstStyle/>
          <a:p>
            <a:pPr>
              <a:lnSpc>
                <a:spcPct val="100000"/>
              </a:lnSpc>
              <a:defRPr/>
            </a:pPr>
            <a:r>
              <a:rPr lang="en-US" sz="2800" dirty="0"/>
              <a:t>NRC staff developed three different options for the </a:t>
            </a:r>
            <a:br>
              <a:rPr lang="en-US" sz="2800" dirty="0"/>
            </a:br>
            <a:r>
              <a:rPr lang="en-US" sz="2800" dirty="0"/>
              <a:t>near-term regulation of commercial fusion energy</a:t>
            </a:r>
          </a:p>
        </p:txBody>
      </p:sp>
      <p:sp>
        <p:nvSpPr>
          <p:cNvPr id="4" name="Slide Number Placeholder 3">
            <a:extLst>
              <a:ext uri="{FF2B5EF4-FFF2-40B4-BE49-F238E27FC236}">
                <a16:creationId xmlns:a16="http://schemas.microsoft.com/office/drawing/2014/main" id="{99B190F8-E5FD-F855-4512-574EA9108E36}"/>
              </a:ext>
            </a:extLst>
          </p:cNvPr>
          <p:cNvSpPr>
            <a:spLocks noGrp="1"/>
          </p:cNvSpPr>
          <p:nvPr>
            <p:ph type="sldNum" sz="quarter" idx="15"/>
          </p:nvPr>
        </p:nvSpPr>
        <p:spPr/>
        <p:txBody>
          <a:bodyPr/>
          <a:lstStyle/>
          <a:p>
            <a:fld id="{4047B581-6BF3-6D4E-B0DE-BB20D4DED491}" type="slidenum">
              <a:rPr lang="en-US" smtClean="0"/>
              <a:pPr/>
              <a:t>23</a:t>
            </a:fld>
            <a:endParaRPr lang="en-US" dirty="0"/>
          </a:p>
        </p:txBody>
      </p:sp>
      <p:sp>
        <p:nvSpPr>
          <p:cNvPr id="6" name="Rectangle 5">
            <a:extLst>
              <a:ext uri="{FF2B5EF4-FFF2-40B4-BE49-F238E27FC236}">
                <a16:creationId xmlns:a16="http://schemas.microsoft.com/office/drawing/2014/main" id="{1F5D0DCE-324F-277F-B111-A79CDE1B9630}"/>
              </a:ext>
            </a:extLst>
          </p:cNvPr>
          <p:cNvSpPr/>
          <p:nvPr/>
        </p:nvSpPr>
        <p:spPr>
          <a:xfrm>
            <a:off x="7516091" y="1937029"/>
            <a:ext cx="4128654" cy="5013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0000"/>
                </a:solidFill>
              </a:rPr>
              <a:t>Recommended by Staff</a:t>
            </a:r>
          </a:p>
        </p:txBody>
      </p:sp>
      <p:sp>
        <p:nvSpPr>
          <p:cNvPr id="7" name="Oval 6">
            <a:extLst>
              <a:ext uri="{FF2B5EF4-FFF2-40B4-BE49-F238E27FC236}">
                <a16:creationId xmlns:a16="http://schemas.microsoft.com/office/drawing/2014/main" id="{9339877F-2739-F087-9577-F0C28BDC70D9}"/>
              </a:ext>
            </a:extLst>
          </p:cNvPr>
          <p:cNvSpPr/>
          <p:nvPr/>
        </p:nvSpPr>
        <p:spPr>
          <a:xfrm>
            <a:off x="1185203" y="2433145"/>
            <a:ext cx="2514600" cy="25146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1B96F01-B7B3-3052-FB7E-A01F996E9EF1}"/>
              </a:ext>
            </a:extLst>
          </p:cNvPr>
          <p:cNvSpPr/>
          <p:nvPr/>
        </p:nvSpPr>
        <p:spPr>
          <a:xfrm>
            <a:off x="4742038" y="2433145"/>
            <a:ext cx="2514600" cy="25146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2"/>
              </a:solidFill>
            </a:endParaRPr>
          </a:p>
        </p:txBody>
      </p:sp>
      <p:sp>
        <p:nvSpPr>
          <p:cNvPr id="9" name="Oval 8">
            <a:extLst>
              <a:ext uri="{FF2B5EF4-FFF2-40B4-BE49-F238E27FC236}">
                <a16:creationId xmlns:a16="http://schemas.microsoft.com/office/drawing/2014/main" id="{460BF269-B300-E3F3-BFFF-78369F807C39}"/>
              </a:ext>
            </a:extLst>
          </p:cNvPr>
          <p:cNvSpPr/>
          <p:nvPr/>
        </p:nvSpPr>
        <p:spPr>
          <a:xfrm>
            <a:off x="8298873" y="2433145"/>
            <a:ext cx="2514600" cy="2514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1E6C10D-F19C-2915-58CA-6C53A9AD0C67}"/>
              </a:ext>
            </a:extLst>
          </p:cNvPr>
          <p:cNvSpPr txBox="1"/>
          <p:nvPr/>
        </p:nvSpPr>
        <p:spPr>
          <a:xfrm>
            <a:off x="1593103" y="5162490"/>
            <a:ext cx="1698798" cy="707886"/>
          </a:xfrm>
          <a:prstGeom prst="rect">
            <a:avLst/>
          </a:prstGeom>
          <a:noFill/>
        </p:spPr>
        <p:txBody>
          <a:bodyPr wrap="none" rtlCol="0">
            <a:spAutoFit/>
          </a:bodyPr>
          <a:lstStyle/>
          <a:p>
            <a:pPr algn="ctr"/>
            <a:r>
              <a:rPr lang="en-US" sz="2000" u="sng" dirty="0"/>
              <a:t>Option 1</a:t>
            </a:r>
          </a:p>
          <a:p>
            <a:pPr algn="ctr"/>
            <a:r>
              <a:rPr lang="en-US" sz="2000" dirty="0"/>
              <a:t>10 CFR Part 50</a:t>
            </a:r>
          </a:p>
        </p:txBody>
      </p:sp>
      <p:sp>
        <p:nvSpPr>
          <p:cNvPr id="10" name="TextBox 9">
            <a:extLst>
              <a:ext uri="{FF2B5EF4-FFF2-40B4-BE49-F238E27FC236}">
                <a16:creationId xmlns:a16="http://schemas.microsoft.com/office/drawing/2014/main" id="{BDFE7437-A791-4A40-9ECD-66F3D585AC61}"/>
              </a:ext>
            </a:extLst>
          </p:cNvPr>
          <p:cNvSpPr txBox="1"/>
          <p:nvPr/>
        </p:nvSpPr>
        <p:spPr>
          <a:xfrm>
            <a:off x="5149938" y="5162490"/>
            <a:ext cx="1698798" cy="707886"/>
          </a:xfrm>
          <a:prstGeom prst="rect">
            <a:avLst/>
          </a:prstGeom>
          <a:noFill/>
        </p:spPr>
        <p:txBody>
          <a:bodyPr wrap="none" rtlCol="0">
            <a:spAutoFit/>
          </a:bodyPr>
          <a:lstStyle/>
          <a:p>
            <a:pPr algn="ctr"/>
            <a:r>
              <a:rPr lang="en-US" sz="2000" u="sng" dirty="0"/>
              <a:t>Option 2</a:t>
            </a:r>
          </a:p>
          <a:p>
            <a:pPr algn="ctr"/>
            <a:r>
              <a:rPr lang="en-US" sz="2000" dirty="0"/>
              <a:t>10 CFR Part 30</a:t>
            </a:r>
          </a:p>
        </p:txBody>
      </p:sp>
      <p:sp>
        <p:nvSpPr>
          <p:cNvPr id="11" name="TextBox 10">
            <a:extLst>
              <a:ext uri="{FF2B5EF4-FFF2-40B4-BE49-F238E27FC236}">
                <a16:creationId xmlns:a16="http://schemas.microsoft.com/office/drawing/2014/main" id="{7A0FE14D-9368-D944-A9EE-0B32D7068B33}"/>
              </a:ext>
            </a:extLst>
          </p:cNvPr>
          <p:cNvSpPr txBox="1"/>
          <p:nvPr/>
        </p:nvSpPr>
        <p:spPr>
          <a:xfrm>
            <a:off x="7846928" y="5162490"/>
            <a:ext cx="3418500" cy="1015663"/>
          </a:xfrm>
          <a:prstGeom prst="rect">
            <a:avLst/>
          </a:prstGeom>
          <a:noFill/>
        </p:spPr>
        <p:txBody>
          <a:bodyPr wrap="none" rtlCol="0">
            <a:spAutoFit/>
          </a:bodyPr>
          <a:lstStyle/>
          <a:p>
            <a:pPr algn="ctr"/>
            <a:r>
              <a:rPr lang="en-US" sz="2000" u="sng" dirty="0"/>
              <a:t>Option 3</a:t>
            </a:r>
          </a:p>
          <a:p>
            <a:pPr algn="ctr"/>
            <a:r>
              <a:rPr lang="en-US" sz="2000" dirty="0"/>
              <a:t>10 CFR Part 30 for low hazards</a:t>
            </a:r>
          </a:p>
          <a:p>
            <a:pPr algn="ctr"/>
            <a:r>
              <a:rPr lang="en-US" sz="2000" dirty="0"/>
              <a:t>10 CFR Part 50 for high hazards</a:t>
            </a:r>
          </a:p>
        </p:txBody>
      </p:sp>
      <p:sp>
        <p:nvSpPr>
          <p:cNvPr id="13" name="TextBox 12">
            <a:extLst>
              <a:ext uri="{FF2B5EF4-FFF2-40B4-BE49-F238E27FC236}">
                <a16:creationId xmlns:a16="http://schemas.microsoft.com/office/drawing/2014/main" id="{97224195-F13D-4D37-CDAF-8F24CC997071}"/>
              </a:ext>
            </a:extLst>
          </p:cNvPr>
          <p:cNvSpPr txBox="1"/>
          <p:nvPr/>
        </p:nvSpPr>
        <p:spPr>
          <a:xfrm>
            <a:off x="8467292" y="3014095"/>
            <a:ext cx="2226252" cy="1477328"/>
          </a:xfrm>
          <a:prstGeom prst="rect">
            <a:avLst/>
          </a:prstGeom>
          <a:noFill/>
        </p:spPr>
        <p:txBody>
          <a:bodyPr wrap="square">
            <a:spAutoFit/>
          </a:bodyPr>
          <a:lstStyle/>
          <a:p>
            <a:pPr algn="ctr"/>
            <a:r>
              <a:rPr lang="en-US" dirty="0">
                <a:solidFill>
                  <a:schemeClr val="bg1"/>
                </a:solidFill>
              </a:rPr>
              <a:t>Regulate fusion energy systems under a hybrid framework based on potential hazards </a:t>
            </a:r>
          </a:p>
        </p:txBody>
      </p:sp>
      <p:sp>
        <p:nvSpPr>
          <p:cNvPr id="27" name="TextBox 26">
            <a:extLst>
              <a:ext uri="{FF2B5EF4-FFF2-40B4-BE49-F238E27FC236}">
                <a16:creationId xmlns:a16="http://schemas.microsoft.com/office/drawing/2014/main" id="{5831B7BE-A7D4-0AE8-45B7-92472E66BD3E}"/>
              </a:ext>
            </a:extLst>
          </p:cNvPr>
          <p:cNvSpPr txBox="1"/>
          <p:nvPr/>
        </p:nvSpPr>
        <p:spPr>
          <a:xfrm>
            <a:off x="4976196" y="3090280"/>
            <a:ext cx="2046282" cy="1200329"/>
          </a:xfrm>
          <a:prstGeom prst="rect">
            <a:avLst/>
          </a:prstGeom>
          <a:noFill/>
        </p:spPr>
        <p:txBody>
          <a:bodyPr wrap="square">
            <a:spAutoFit/>
          </a:bodyPr>
          <a:lstStyle/>
          <a:p>
            <a:pPr algn="ctr"/>
            <a:r>
              <a:rPr lang="en-US" dirty="0">
                <a:solidFill>
                  <a:schemeClr val="bg1"/>
                </a:solidFill>
              </a:rPr>
              <a:t>Regulate fusion energy systems under a byproduct material framework</a:t>
            </a:r>
          </a:p>
        </p:txBody>
      </p:sp>
      <p:sp>
        <p:nvSpPr>
          <p:cNvPr id="29" name="TextBox 28">
            <a:extLst>
              <a:ext uri="{FF2B5EF4-FFF2-40B4-BE49-F238E27FC236}">
                <a16:creationId xmlns:a16="http://schemas.microsoft.com/office/drawing/2014/main" id="{BD45E005-0CB5-AE13-11AB-F262396BC731}"/>
              </a:ext>
            </a:extLst>
          </p:cNvPr>
          <p:cNvSpPr txBox="1"/>
          <p:nvPr/>
        </p:nvSpPr>
        <p:spPr>
          <a:xfrm>
            <a:off x="1419361" y="3105835"/>
            <a:ext cx="2046282" cy="1200329"/>
          </a:xfrm>
          <a:prstGeom prst="rect">
            <a:avLst/>
          </a:prstGeom>
          <a:noFill/>
        </p:spPr>
        <p:txBody>
          <a:bodyPr wrap="square">
            <a:spAutoFit/>
          </a:bodyPr>
          <a:lstStyle/>
          <a:p>
            <a:pPr algn="ctr"/>
            <a:r>
              <a:rPr lang="en-US" dirty="0">
                <a:solidFill>
                  <a:schemeClr val="bg1"/>
                </a:solidFill>
              </a:rPr>
              <a:t>Regulate fusion energy systems under a utilization facility framework</a:t>
            </a:r>
          </a:p>
        </p:txBody>
      </p:sp>
    </p:spTree>
    <p:extLst>
      <p:ext uri="{BB962C8B-B14F-4D97-AF65-F5344CB8AC3E}">
        <p14:creationId xmlns:p14="http://schemas.microsoft.com/office/powerpoint/2010/main" val="379419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C7D93-96A7-FEB3-1F1A-C4F99C456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E7B4E-6968-AFAB-135F-576A2C15E5F5}"/>
              </a:ext>
            </a:extLst>
          </p:cNvPr>
          <p:cNvSpPr>
            <a:spLocks noGrp="1"/>
          </p:cNvSpPr>
          <p:nvPr>
            <p:ph type="title"/>
          </p:nvPr>
        </p:nvSpPr>
        <p:spPr>
          <a:xfrm>
            <a:off x="1554478" y="914400"/>
            <a:ext cx="9629989" cy="861774"/>
          </a:xfrm>
        </p:spPr>
        <p:txBody>
          <a:bodyPr/>
          <a:lstStyle/>
          <a:p>
            <a:pPr>
              <a:lnSpc>
                <a:spcPct val="100000"/>
              </a:lnSpc>
              <a:defRPr/>
            </a:pPr>
            <a:r>
              <a:rPr lang="en-US" sz="2800" dirty="0"/>
              <a:t>Fusion regulation in the United States is currently under development by NRC and agreement states</a:t>
            </a:r>
          </a:p>
        </p:txBody>
      </p:sp>
      <p:sp>
        <p:nvSpPr>
          <p:cNvPr id="4" name="Slide Number Placeholder 3">
            <a:extLst>
              <a:ext uri="{FF2B5EF4-FFF2-40B4-BE49-F238E27FC236}">
                <a16:creationId xmlns:a16="http://schemas.microsoft.com/office/drawing/2014/main" id="{F81176B9-B029-96E4-DCF9-39AE762E8566}"/>
              </a:ext>
            </a:extLst>
          </p:cNvPr>
          <p:cNvSpPr>
            <a:spLocks noGrp="1"/>
          </p:cNvSpPr>
          <p:nvPr>
            <p:ph type="sldNum" sz="quarter" idx="15"/>
          </p:nvPr>
        </p:nvSpPr>
        <p:spPr/>
        <p:txBody>
          <a:bodyPr/>
          <a:lstStyle/>
          <a:p>
            <a:fld id="{4047B581-6BF3-6D4E-B0DE-BB20D4DED491}" type="slidenum">
              <a:rPr lang="en-US" smtClean="0"/>
              <a:pPr/>
              <a:t>24</a:t>
            </a:fld>
            <a:endParaRPr lang="en-US" dirty="0"/>
          </a:p>
        </p:txBody>
      </p:sp>
      <p:cxnSp>
        <p:nvCxnSpPr>
          <p:cNvPr id="3" name="Straight Arrow Connector 2">
            <a:extLst>
              <a:ext uri="{FF2B5EF4-FFF2-40B4-BE49-F238E27FC236}">
                <a16:creationId xmlns:a16="http://schemas.microsoft.com/office/drawing/2014/main" id="{E46A5AEE-446C-4C3A-660B-569BF39A26AB}"/>
              </a:ext>
            </a:extLst>
          </p:cNvPr>
          <p:cNvCxnSpPr>
            <a:cxnSpLocks/>
          </p:cNvCxnSpPr>
          <p:nvPr/>
        </p:nvCxnSpPr>
        <p:spPr>
          <a:xfrm>
            <a:off x="318654" y="3573293"/>
            <a:ext cx="114992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48E9686-5F24-9528-355D-A3C2831D0DFD}"/>
              </a:ext>
            </a:extLst>
          </p:cNvPr>
          <p:cNvGrpSpPr/>
          <p:nvPr/>
        </p:nvGrpSpPr>
        <p:grpSpPr>
          <a:xfrm>
            <a:off x="467855" y="2200701"/>
            <a:ext cx="1615377" cy="1531477"/>
            <a:chOff x="467855" y="2200701"/>
            <a:chExt cx="1615377" cy="1531477"/>
          </a:xfrm>
        </p:grpSpPr>
        <p:cxnSp>
          <p:nvCxnSpPr>
            <p:cNvPr id="12" name="Straight Connector 11">
              <a:extLst>
                <a:ext uri="{FF2B5EF4-FFF2-40B4-BE49-F238E27FC236}">
                  <a16:creationId xmlns:a16="http://schemas.microsoft.com/office/drawing/2014/main" id="{23A9D6E7-A7BE-722C-CBBA-F00362504617}"/>
                </a:ext>
              </a:extLst>
            </p:cNvPr>
            <p:cNvCxnSpPr/>
            <p:nvPr/>
          </p:nvCxnSpPr>
          <p:spPr>
            <a:xfrm>
              <a:off x="1276533"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51750A1-AE35-7000-D3EE-393DED21785D}"/>
                </a:ext>
              </a:extLst>
            </p:cNvPr>
            <p:cNvGrpSpPr/>
            <p:nvPr/>
          </p:nvGrpSpPr>
          <p:grpSpPr>
            <a:xfrm>
              <a:off x="467855" y="2200701"/>
              <a:ext cx="1615377" cy="1170524"/>
              <a:chOff x="585619" y="2200701"/>
              <a:chExt cx="1615377" cy="1170524"/>
            </a:xfrm>
          </p:grpSpPr>
          <p:sp>
            <p:nvSpPr>
              <p:cNvPr id="15" name="Rectangle: Rounded Corners 14">
                <a:extLst>
                  <a:ext uri="{FF2B5EF4-FFF2-40B4-BE49-F238E27FC236}">
                    <a16:creationId xmlns:a16="http://schemas.microsoft.com/office/drawing/2014/main" id="{8B011A33-2904-4EEA-293F-0FAED944DF9E}"/>
                  </a:ext>
                </a:extLst>
              </p:cNvPr>
              <p:cNvSpPr/>
              <p:nvPr/>
            </p:nvSpPr>
            <p:spPr>
              <a:xfrm>
                <a:off x="585619" y="2200701"/>
                <a:ext cx="1615377" cy="117052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2590F9B-107A-A7ED-1448-2F63C0B4E73F}"/>
                  </a:ext>
                </a:extLst>
              </p:cNvPr>
              <p:cNvSpPr txBox="1"/>
              <p:nvPr/>
            </p:nvSpPr>
            <p:spPr>
              <a:xfrm>
                <a:off x="670898" y="2411722"/>
                <a:ext cx="1444818" cy="830997"/>
              </a:xfrm>
              <a:prstGeom prst="rect">
                <a:avLst/>
              </a:prstGeom>
              <a:noFill/>
            </p:spPr>
            <p:txBody>
              <a:bodyPr wrap="none" rtlCol="0">
                <a:spAutoFit/>
              </a:bodyPr>
              <a:lstStyle/>
              <a:p>
                <a:pPr algn="ctr"/>
                <a:r>
                  <a:rPr lang="en-US" sz="1600" b="1" dirty="0">
                    <a:solidFill>
                      <a:schemeClr val="bg1"/>
                    </a:solidFill>
                  </a:rPr>
                  <a:t>1980s – 1990s</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DOE regulation</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PPPL </a:t>
                </a:r>
                <a:r>
                  <a:rPr lang="en-US" sz="1600" i="1" dirty="0">
                    <a:solidFill>
                      <a:schemeClr val="bg1"/>
                    </a:solidFill>
                    <a:hlinkClick r:id="rId2">
                      <a:extLst>
                        <a:ext uri="{A12FA001-AC4F-418D-AE19-62706E023703}">
                          <ahyp:hlinkClr xmlns:ahyp="http://schemas.microsoft.com/office/drawing/2018/hyperlinkcolor" val="tx"/>
                        </a:ext>
                      </a:extLst>
                    </a:hlinkClick>
                  </a:rPr>
                  <a:t>TFTR</a:t>
                </a:r>
                <a:endParaRPr lang="en-US" sz="1600" dirty="0">
                  <a:solidFill>
                    <a:schemeClr val="bg1"/>
                  </a:solidFill>
                </a:endParaRPr>
              </a:p>
            </p:txBody>
          </p:sp>
        </p:grpSp>
      </p:grpSp>
      <p:grpSp>
        <p:nvGrpSpPr>
          <p:cNvPr id="18" name="Group 17">
            <a:extLst>
              <a:ext uri="{FF2B5EF4-FFF2-40B4-BE49-F238E27FC236}">
                <a16:creationId xmlns:a16="http://schemas.microsoft.com/office/drawing/2014/main" id="{BEB13B77-B156-C61A-F896-0DED3DC1244D}"/>
              </a:ext>
            </a:extLst>
          </p:cNvPr>
          <p:cNvGrpSpPr/>
          <p:nvPr/>
        </p:nvGrpSpPr>
        <p:grpSpPr>
          <a:xfrm>
            <a:off x="1153107" y="3437105"/>
            <a:ext cx="2004283" cy="1618619"/>
            <a:chOff x="1153107" y="3437105"/>
            <a:chExt cx="2004283" cy="1618619"/>
          </a:xfrm>
        </p:grpSpPr>
        <p:cxnSp>
          <p:nvCxnSpPr>
            <p:cNvPr id="19" name="Straight Connector 18">
              <a:extLst>
                <a:ext uri="{FF2B5EF4-FFF2-40B4-BE49-F238E27FC236}">
                  <a16:creationId xmlns:a16="http://schemas.microsoft.com/office/drawing/2014/main" id="{226F1D6B-FB4D-6F79-D53C-D8D77F981692}"/>
                </a:ext>
              </a:extLst>
            </p:cNvPr>
            <p:cNvCxnSpPr/>
            <p:nvPr/>
          </p:nvCxnSpPr>
          <p:spPr>
            <a:xfrm>
              <a:off x="2155249"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9BD96B1-F267-8313-F3AE-1F4CCFF41DB2}"/>
                </a:ext>
              </a:extLst>
            </p:cNvPr>
            <p:cNvGrpSpPr/>
            <p:nvPr/>
          </p:nvGrpSpPr>
          <p:grpSpPr>
            <a:xfrm>
              <a:off x="1153107" y="3859769"/>
              <a:ext cx="2004283" cy="1195955"/>
              <a:chOff x="1312434" y="3859769"/>
              <a:chExt cx="2004283" cy="1195955"/>
            </a:xfrm>
          </p:grpSpPr>
          <p:sp>
            <p:nvSpPr>
              <p:cNvPr id="21" name="Rectangle: Rounded Corners 20">
                <a:extLst>
                  <a:ext uri="{FF2B5EF4-FFF2-40B4-BE49-F238E27FC236}">
                    <a16:creationId xmlns:a16="http://schemas.microsoft.com/office/drawing/2014/main" id="{6A4EDDE9-3F1B-5998-4D3C-9A6ED3F1EAE1}"/>
                  </a:ext>
                </a:extLst>
              </p:cNvPr>
              <p:cNvSpPr/>
              <p:nvPr/>
            </p:nvSpPr>
            <p:spPr>
              <a:xfrm>
                <a:off x="1312434" y="3859769"/>
                <a:ext cx="2004283" cy="11959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7366852-E2DE-016C-2782-2D9F6BA4B9B9}"/>
                  </a:ext>
                </a:extLst>
              </p:cNvPr>
              <p:cNvSpPr txBox="1"/>
              <p:nvPr/>
            </p:nvSpPr>
            <p:spPr>
              <a:xfrm>
                <a:off x="1440843" y="3908160"/>
                <a:ext cx="1747465" cy="1077218"/>
              </a:xfrm>
              <a:prstGeom prst="rect">
                <a:avLst/>
              </a:prstGeom>
              <a:noFill/>
            </p:spPr>
            <p:txBody>
              <a:bodyPr wrap="none" rtlCol="0">
                <a:spAutoFit/>
              </a:bodyPr>
              <a:lstStyle/>
              <a:p>
                <a:pPr algn="ctr"/>
                <a:r>
                  <a:rPr lang="en-US" sz="1600" b="1" dirty="0">
                    <a:solidFill>
                      <a:schemeClr val="bg1"/>
                    </a:solidFill>
                  </a:rPr>
                  <a:t>1990s</a:t>
                </a:r>
              </a:p>
              <a:p>
                <a:pPr algn="ctr"/>
                <a:r>
                  <a:rPr lang="en-US" sz="1600" dirty="0">
                    <a:solidFill>
                      <a:schemeClr val="bg1"/>
                    </a:solidFill>
                    <a:hlinkClick r:id="rId3">
                      <a:extLst>
                        <a:ext uri="{A12FA001-AC4F-418D-AE19-62706E023703}">
                          <ahyp:hlinkClr xmlns:ahyp="http://schemas.microsoft.com/office/drawing/2018/hyperlinkcolor" val="tx"/>
                        </a:ext>
                      </a:extLst>
                    </a:hlinkClick>
                  </a:rPr>
                  <a:t>DOE development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of ITER relevant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safety guidance </a:t>
                </a:r>
                <a:endParaRPr lang="en-US" sz="1600" dirty="0">
                  <a:solidFill>
                    <a:schemeClr val="bg1"/>
                  </a:solidFill>
                </a:endParaRPr>
              </a:p>
            </p:txBody>
          </p:sp>
        </p:grpSp>
      </p:grpSp>
      <p:grpSp>
        <p:nvGrpSpPr>
          <p:cNvPr id="23" name="Group 22">
            <a:extLst>
              <a:ext uri="{FF2B5EF4-FFF2-40B4-BE49-F238E27FC236}">
                <a16:creationId xmlns:a16="http://schemas.microsoft.com/office/drawing/2014/main" id="{5E90F8FC-42E8-B1D5-8C9B-51EA2E500977}"/>
              </a:ext>
            </a:extLst>
          </p:cNvPr>
          <p:cNvGrpSpPr/>
          <p:nvPr/>
        </p:nvGrpSpPr>
        <p:grpSpPr>
          <a:xfrm>
            <a:off x="2186664" y="2193629"/>
            <a:ext cx="2720142" cy="1538549"/>
            <a:chOff x="2186664" y="2193629"/>
            <a:chExt cx="2720142" cy="1538549"/>
          </a:xfrm>
        </p:grpSpPr>
        <p:cxnSp>
          <p:nvCxnSpPr>
            <p:cNvPr id="24" name="Straight Connector 23">
              <a:extLst>
                <a:ext uri="{FF2B5EF4-FFF2-40B4-BE49-F238E27FC236}">
                  <a16:creationId xmlns:a16="http://schemas.microsoft.com/office/drawing/2014/main" id="{1916AC69-EB9C-6E60-1040-2D9A2468AABB}"/>
                </a:ext>
              </a:extLst>
            </p:cNvPr>
            <p:cNvCxnSpPr/>
            <p:nvPr/>
          </p:nvCxnSpPr>
          <p:spPr>
            <a:xfrm>
              <a:off x="3569605"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2A9E116B-09F1-2FDB-6E3D-0C9415174B51}"/>
                </a:ext>
              </a:extLst>
            </p:cNvPr>
            <p:cNvGrpSpPr/>
            <p:nvPr/>
          </p:nvGrpSpPr>
          <p:grpSpPr>
            <a:xfrm>
              <a:off x="2186664" y="2193629"/>
              <a:ext cx="2720142" cy="1173130"/>
              <a:chOff x="2478557" y="2193629"/>
              <a:chExt cx="2720142" cy="1173130"/>
            </a:xfrm>
          </p:grpSpPr>
          <p:sp>
            <p:nvSpPr>
              <p:cNvPr id="26" name="Rectangle: Rounded Corners 25">
                <a:extLst>
                  <a:ext uri="{FF2B5EF4-FFF2-40B4-BE49-F238E27FC236}">
                    <a16:creationId xmlns:a16="http://schemas.microsoft.com/office/drawing/2014/main" id="{2683FEF1-D39D-927A-6C48-F41D9F64A857}"/>
                  </a:ext>
                </a:extLst>
              </p:cNvPr>
              <p:cNvSpPr/>
              <p:nvPr/>
            </p:nvSpPr>
            <p:spPr>
              <a:xfrm>
                <a:off x="2478557" y="2193629"/>
                <a:ext cx="2720142"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3E41EAB-0308-B813-FB87-77F93A10BE4C}"/>
                  </a:ext>
                </a:extLst>
              </p:cNvPr>
              <p:cNvSpPr txBox="1"/>
              <p:nvPr/>
            </p:nvSpPr>
            <p:spPr>
              <a:xfrm>
                <a:off x="2562285" y="2224729"/>
                <a:ext cx="2552685" cy="1077218"/>
              </a:xfrm>
              <a:prstGeom prst="rect">
                <a:avLst/>
              </a:prstGeom>
              <a:noFill/>
            </p:spPr>
            <p:txBody>
              <a:bodyPr wrap="none" rtlCol="0">
                <a:spAutoFit/>
              </a:bodyPr>
              <a:lstStyle/>
              <a:p>
                <a:pPr algn="ctr"/>
                <a:r>
                  <a:rPr lang="en-US" sz="1600" b="1" dirty="0">
                    <a:solidFill>
                      <a:schemeClr val="bg1"/>
                    </a:solidFill>
                  </a:rPr>
                  <a:t>2009</a:t>
                </a:r>
              </a:p>
              <a:p>
                <a:pPr algn="ctr"/>
                <a:r>
                  <a:rPr lang="en-US" sz="1600" dirty="0">
                    <a:solidFill>
                      <a:schemeClr val="bg1"/>
                    </a:solidFill>
                    <a:hlinkClick r:id="rId4">
                      <a:extLst>
                        <a:ext uri="{A12FA001-AC4F-418D-AE19-62706E023703}">
                          <ahyp:hlinkClr xmlns:ahyp="http://schemas.microsoft.com/office/drawing/2018/hyperlinkcolor" val="tx"/>
                        </a:ext>
                      </a:extLst>
                    </a:hlinkClick>
                  </a:rPr>
                  <a:t>NRC Commission</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asserts regulatory</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jurisdiction on fusion energy</a:t>
                </a:r>
                <a:endParaRPr lang="en-US" sz="1600" dirty="0">
                  <a:solidFill>
                    <a:schemeClr val="bg1"/>
                  </a:solidFill>
                </a:endParaRPr>
              </a:p>
            </p:txBody>
          </p:sp>
        </p:grpSp>
      </p:grpSp>
      <p:grpSp>
        <p:nvGrpSpPr>
          <p:cNvPr id="30" name="Group 29">
            <a:extLst>
              <a:ext uri="{FF2B5EF4-FFF2-40B4-BE49-F238E27FC236}">
                <a16:creationId xmlns:a16="http://schemas.microsoft.com/office/drawing/2014/main" id="{455C3616-CEB0-E32F-2A43-555D0A118893}"/>
              </a:ext>
            </a:extLst>
          </p:cNvPr>
          <p:cNvGrpSpPr/>
          <p:nvPr/>
        </p:nvGrpSpPr>
        <p:grpSpPr>
          <a:xfrm>
            <a:off x="3846631" y="3437105"/>
            <a:ext cx="2247731" cy="1618618"/>
            <a:chOff x="3846631" y="3437105"/>
            <a:chExt cx="2247731" cy="1618618"/>
          </a:xfrm>
        </p:grpSpPr>
        <p:cxnSp>
          <p:nvCxnSpPr>
            <p:cNvPr id="31" name="Straight Connector 30">
              <a:extLst>
                <a:ext uri="{FF2B5EF4-FFF2-40B4-BE49-F238E27FC236}">
                  <a16:creationId xmlns:a16="http://schemas.microsoft.com/office/drawing/2014/main" id="{27EFF333-8056-7546-ED6E-D1A595492BCC}"/>
                </a:ext>
              </a:extLst>
            </p:cNvPr>
            <p:cNvCxnSpPr/>
            <p:nvPr/>
          </p:nvCxnSpPr>
          <p:spPr>
            <a:xfrm>
              <a:off x="4970488"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C19E1060-6DB4-0448-AFAB-4BF677402403}"/>
                </a:ext>
              </a:extLst>
            </p:cNvPr>
            <p:cNvGrpSpPr/>
            <p:nvPr/>
          </p:nvGrpSpPr>
          <p:grpSpPr>
            <a:xfrm>
              <a:off x="3846631" y="3850476"/>
              <a:ext cx="2247731" cy="1205247"/>
              <a:chOff x="4137575" y="3850476"/>
              <a:chExt cx="2247731" cy="1205247"/>
            </a:xfrm>
          </p:grpSpPr>
          <p:sp>
            <p:nvSpPr>
              <p:cNvPr id="33" name="Rectangle: Rounded Corners 32">
                <a:extLst>
                  <a:ext uri="{FF2B5EF4-FFF2-40B4-BE49-F238E27FC236}">
                    <a16:creationId xmlns:a16="http://schemas.microsoft.com/office/drawing/2014/main" id="{927448FA-B3DF-CC12-0349-CD8C9457ED21}"/>
                  </a:ext>
                </a:extLst>
              </p:cNvPr>
              <p:cNvSpPr/>
              <p:nvPr/>
            </p:nvSpPr>
            <p:spPr>
              <a:xfrm>
                <a:off x="4137575" y="3850476"/>
                <a:ext cx="2247731" cy="12052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ADBA1A4-5911-A039-9E01-582CCFA0E6DB}"/>
                  </a:ext>
                </a:extLst>
              </p:cNvPr>
              <p:cNvSpPr txBox="1"/>
              <p:nvPr/>
            </p:nvSpPr>
            <p:spPr>
              <a:xfrm>
                <a:off x="4219072" y="3908160"/>
                <a:ext cx="2084737" cy="1077218"/>
              </a:xfrm>
              <a:prstGeom prst="rect">
                <a:avLst/>
              </a:prstGeom>
              <a:noFill/>
            </p:spPr>
            <p:txBody>
              <a:bodyPr wrap="none" rtlCol="0">
                <a:spAutoFit/>
              </a:bodyPr>
              <a:lstStyle/>
              <a:p>
                <a:pPr algn="ctr"/>
                <a:r>
                  <a:rPr lang="en-US" sz="1600" b="1" dirty="0">
                    <a:solidFill>
                      <a:schemeClr val="bg1"/>
                    </a:solidFill>
                  </a:rPr>
                  <a:t>2019</a:t>
                </a:r>
              </a:p>
              <a:p>
                <a:pPr algn="ctr"/>
                <a:r>
                  <a:rPr lang="en-US" sz="1600" dirty="0">
                    <a:solidFill>
                      <a:schemeClr val="bg1"/>
                    </a:solidFill>
                    <a:hlinkClick r:id="rId5">
                      <a:extLst>
                        <a:ext uri="{A12FA001-AC4F-418D-AE19-62706E023703}">
                          <ahyp:hlinkClr xmlns:ahyp="http://schemas.microsoft.com/office/drawing/2018/hyperlinkcolor" val="tx"/>
                        </a:ext>
                      </a:extLst>
                    </a:hlinkClick>
                  </a:rPr>
                  <a:t>NEIMA defines fusion</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as advanced nuclear</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and directs rulemaking</a:t>
                </a:r>
                <a:endParaRPr lang="en-US" sz="1600" dirty="0">
                  <a:solidFill>
                    <a:schemeClr val="bg1"/>
                  </a:solidFill>
                </a:endParaRPr>
              </a:p>
            </p:txBody>
          </p:sp>
        </p:grpSp>
      </p:grpSp>
      <p:grpSp>
        <p:nvGrpSpPr>
          <p:cNvPr id="35" name="Group 34">
            <a:extLst>
              <a:ext uri="{FF2B5EF4-FFF2-40B4-BE49-F238E27FC236}">
                <a16:creationId xmlns:a16="http://schemas.microsoft.com/office/drawing/2014/main" id="{FEEFA79D-5C3D-80E7-7B15-E952DBC3C3C5}"/>
              </a:ext>
            </a:extLst>
          </p:cNvPr>
          <p:cNvGrpSpPr/>
          <p:nvPr/>
        </p:nvGrpSpPr>
        <p:grpSpPr>
          <a:xfrm>
            <a:off x="5046592" y="2196279"/>
            <a:ext cx="2848285" cy="1545626"/>
            <a:chOff x="5046592" y="2196279"/>
            <a:chExt cx="2848285" cy="1545626"/>
          </a:xfrm>
        </p:grpSpPr>
        <p:cxnSp>
          <p:nvCxnSpPr>
            <p:cNvPr id="36" name="Straight Connector 35">
              <a:extLst>
                <a:ext uri="{FF2B5EF4-FFF2-40B4-BE49-F238E27FC236}">
                  <a16:creationId xmlns:a16="http://schemas.microsoft.com/office/drawing/2014/main" id="{974BE6B1-F15D-4748-4B52-886E5FC05A5D}"/>
                </a:ext>
              </a:extLst>
            </p:cNvPr>
            <p:cNvCxnSpPr>
              <a:cxnSpLocks/>
            </p:cNvCxnSpPr>
            <p:nvPr/>
          </p:nvCxnSpPr>
          <p:spPr>
            <a:xfrm>
              <a:off x="6468363" y="3432683"/>
              <a:ext cx="0" cy="309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9AA9E0C-E8AB-96DB-1B06-8223232D34CE}"/>
                </a:ext>
              </a:extLst>
            </p:cNvPr>
            <p:cNvGrpSpPr/>
            <p:nvPr/>
          </p:nvGrpSpPr>
          <p:grpSpPr>
            <a:xfrm>
              <a:off x="5046592" y="2196279"/>
              <a:ext cx="2848285" cy="1177552"/>
              <a:chOff x="5224340" y="2196279"/>
              <a:chExt cx="2848285" cy="1177552"/>
            </a:xfrm>
          </p:grpSpPr>
          <p:sp>
            <p:nvSpPr>
              <p:cNvPr id="38" name="Rectangle: Rounded Corners 37">
                <a:extLst>
                  <a:ext uri="{FF2B5EF4-FFF2-40B4-BE49-F238E27FC236}">
                    <a16:creationId xmlns:a16="http://schemas.microsoft.com/office/drawing/2014/main" id="{FF5FDEDE-AA11-0A25-00EB-64F95AB1D8B8}"/>
                  </a:ext>
                </a:extLst>
              </p:cNvPr>
              <p:cNvSpPr/>
              <p:nvPr/>
            </p:nvSpPr>
            <p:spPr>
              <a:xfrm>
                <a:off x="5224340" y="2200701"/>
                <a:ext cx="2848285"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BDC5F2-3570-B33E-3200-E37F28415740}"/>
                  </a:ext>
                </a:extLst>
              </p:cNvPr>
              <p:cNvSpPr txBox="1"/>
              <p:nvPr/>
            </p:nvSpPr>
            <p:spPr>
              <a:xfrm>
                <a:off x="5340111" y="2196279"/>
                <a:ext cx="2616742" cy="1077218"/>
              </a:xfrm>
              <a:prstGeom prst="rect">
                <a:avLst/>
              </a:prstGeom>
              <a:noFill/>
            </p:spPr>
            <p:txBody>
              <a:bodyPr wrap="none" rtlCol="0">
                <a:spAutoFit/>
              </a:bodyPr>
              <a:lstStyle/>
              <a:p>
                <a:pPr algn="ctr"/>
                <a:r>
                  <a:rPr lang="en-US" sz="1600" b="1" dirty="0">
                    <a:solidFill>
                      <a:schemeClr val="bg1"/>
                    </a:solidFill>
                  </a:rPr>
                  <a:t>2020</a:t>
                </a:r>
              </a:p>
              <a:p>
                <a:pPr algn="ctr"/>
                <a:r>
                  <a:rPr lang="en-US" sz="1600" dirty="0">
                    <a:solidFill>
                      <a:schemeClr val="bg1"/>
                    </a:solidFill>
                    <a:hlinkClick r:id="rId6">
                      <a:extLst>
                        <a:ext uri="{A12FA001-AC4F-418D-AE19-62706E023703}">
                          <ahyp:hlinkClr xmlns:ahyp="http://schemas.microsoft.com/office/drawing/2018/hyperlinkcolor" val="tx"/>
                        </a:ext>
                      </a:extLst>
                    </a:hlinkClick>
                  </a:rPr>
                  <a:t>Commission directs NRC staff</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to develop new options for </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licensing fusion energy</a:t>
                </a:r>
                <a:endParaRPr lang="en-US" sz="1600" dirty="0">
                  <a:solidFill>
                    <a:schemeClr val="bg1"/>
                  </a:solidFill>
                </a:endParaRPr>
              </a:p>
            </p:txBody>
          </p:sp>
        </p:grpSp>
      </p:grpSp>
      <p:grpSp>
        <p:nvGrpSpPr>
          <p:cNvPr id="40" name="Group 39">
            <a:extLst>
              <a:ext uri="{FF2B5EF4-FFF2-40B4-BE49-F238E27FC236}">
                <a16:creationId xmlns:a16="http://schemas.microsoft.com/office/drawing/2014/main" id="{D8C476CD-AF57-2BB1-925E-51D1F3C1043F}"/>
              </a:ext>
            </a:extLst>
          </p:cNvPr>
          <p:cNvGrpSpPr/>
          <p:nvPr/>
        </p:nvGrpSpPr>
        <p:grpSpPr>
          <a:xfrm>
            <a:off x="6663882" y="3427378"/>
            <a:ext cx="2566729" cy="1612287"/>
            <a:chOff x="6663882" y="3427378"/>
            <a:chExt cx="2566729" cy="1612287"/>
          </a:xfrm>
        </p:grpSpPr>
        <p:cxnSp>
          <p:nvCxnSpPr>
            <p:cNvPr id="41" name="Straight Connector 40">
              <a:extLst>
                <a:ext uri="{FF2B5EF4-FFF2-40B4-BE49-F238E27FC236}">
                  <a16:creationId xmlns:a16="http://schemas.microsoft.com/office/drawing/2014/main" id="{A0A424F2-1F9A-259B-5A0A-D2B35EF43887}"/>
                </a:ext>
              </a:extLst>
            </p:cNvPr>
            <p:cNvCxnSpPr/>
            <p:nvPr/>
          </p:nvCxnSpPr>
          <p:spPr>
            <a:xfrm>
              <a:off x="7947237"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11AAE8B-4694-45D7-B1B2-B05043A6E8F6}"/>
                </a:ext>
              </a:extLst>
            </p:cNvPr>
            <p:cNvGrpSpPr/>
            <p:nvPr/>
          </p:nvGrpSpPr>
          <p:grpSpPr>
            <a:xfrm>
              <a:off x="6663882" y="3834418"/>
              <a:ext cx="2566729" cy="1205247"/>
              <a:chOff x="6726228" y="3834418"/>
              <a:chExt cx="2566729" cy="1205247"/>
            </a:xfrm>
          </p:grpSpPr>
          <p:sp>
            <p:nvSpPr>
              <p:cNvPr id="43" name="Rectangle: Rounded Corners 42">
                <a:extLst>
                  <a:ext uri="{FF2B5EF4-FFF2-40B4-BE49-F238E27FC236}">
                    <a16:creationId xmlns:a16="http://schemas.microsoft.com/office/drawing/2014/main" id="{503B8336-CD97-E9AD-771D-723210AC61F4}"/>
                  </a:ext>
                </a:extLst>
              </p:cNvPr>
              <p:cNvSpPr/>
              <p:nvPr/>
            </p:nvSpPr>
            <p:spPr>
              <a:xfrm>
                <a:off x="6726228" y="3834418"/>
                <a:ext cx="2566729" cy="12052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B57BE2F-7157-E7B9-8098-A4F44431A09C}"/>
                  </a:ext>
                </a:extLst>
              </p:cNvPr>
              <p:cNvSpPr txBox="1"/>
              <p:nvPr/>
            </p:nvSpPr>
            <p:spPr>
              <a:xfrm>
                <a:off x="6842895" y="3898433"/>
                <a:ext cx="2333395" cy="1077218"/>
              </a:xfrm>
              <a:prstGeom prst="rect">
                <a:avLst/>
              </a:prstGeom>
              <a:noFill/>
            </p:spPr>
            <p:txBody>
              <a:bodyPr wrap="none" rtlCol="0">
                <a:spAutoFit/>
              </a:bodyPr>
              <a:lstStyle/>
              <a:p>
                <a:pPr algn="ctr"/>
                <a:r>
                  <a:rPr lang="en-US" sz="1600" b="1" dirty="0">
                    <a:solidFill>
                      <a:schemeClr val="bg1"/>
                    </a:solidFill>
                  </a:rPr>
                  <a:t>2020 – January 2023</a:t>
                </a:r>
              </a:p>
              <a:p>
                <a:pPr algn="ctr"/>
                <a:r>
                  <a:rPr lang="en-US" sz="1600" dirty="0">
                    <a:solidFill>
                      <a:schemeClr val="bg1"/>
                    </a:solidFill>
                    <a:hlinkClick r:id="rId7">
                      <a:extLst>
                        <a:ext uri="{A12FA001-AC4F-418D-AE19-62706E023703}">
                          <ahyp:hlinkClr xmlns:ahyp="http://schemas.microsoft.com/office/drawing/2018/hyperlinkcolor" val="tx"/>
                        </a:ext>
                      </a:extLst>
                    </a:hlinkClick>
                  </a:rPr>
                  <a:t>NRC staff develop options</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paper for Commission</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on fusion licensing</a:t>
                </a:r>
                <a:endParaRPr lang="en-US" sz="1600" dirty="0">
                  <a:solidFill>
                    <a:schemeClr val="bg1"/>
                  </a:solidFill>
                </a:endParaRPr>
              </a:p>
            </p:txBody>
          </p:sp>
        </p:grpSp>
      </p:grpSp>
      <p:grpSp>
        <p:nvGrpSpPr>
          <p:cNvPr id="76" name="Group 75">
            <a:extLst>
              <a:ext uri="{FF2B5EF4-FFF2-40B4-BE49-F238E27FC236}">
                <a16:creationId xmlns:a16="http://schemas.microsoft.com/office/drawing/2014/main" id="{0BFDB3FA-7186-009F-829F-EDB92839FD03}"/>
              </a:ext>
            </a:extLst>
          </p:cNvPr>
          <p:cNvGrpSpPr/>
          <p:nvPr/>
        </p:nvGrpSpPr>
        <p:grpSpPr>
          <a:xfrm>
            <a:off x="8032019" y="2193629"/>
            <a:ext cx="2811372" cy="1548276"/>
            <a:chOff x="8032019" y="2193629"/>
            <a:chExt cx="2811372" cy="1548276"/>
          </a:xfrm>
        </p:grpSpPr>
        <p:cxnSp>
          <p:nvCxnSpPr>
            <p:cNvPr id="77" name="Straight Connector 76">
              <a:extLst>
                <a:ext uri="{FF2B5EF4-FFF2-40B4-BE49-F238E27FC236}">
                  <a16:creationId xmlns:a16="http://schemas.microsoft.com/office/drawing/2014/main" id="{53AAC5F8-178A-2CE9-53B6-F1B72C47E00B}"/>
                </a:ext>
              </a:extLst>
            </p:cNvPr>
            <p:cNvCxnSpPr/>
            <p:nvPr/>
          </p:nvCxnSpPr>
          <p:spPr>
            <a:xfrm>
              <a:off x="9426309"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C452F397-DDC6-ADD8-C4A4-60D7D687D6F4}"/>
                </a:ext>
              </a:extLst>
            </p:cNvPr>
            <p:cNvGrpSpPr/>
            <p:nvPr/>
          </p:nvGrpSpPr>
          <p:grpSpPr>
            <a:xfrm>
              <a:off x="8032019" y="2193629"/>
              <a:ext cx="2811372" cy="1173130"/>
              <a:chOff x="8149783" y="2193629"/>
              <a:chExt cx="2811372" cy="1173130"/>
            </a:xfrm>
          </p:grpSpPr>
          <p:sp>
            <p:nvSpPr>
              <p:cNvPr id="79" name="Rectangle: Rounded Corners 78">
                <a:extLst>
                  <a:ext uri="{FF2B5EF4-FFF2-40B4-BE49-F238E27FC236}">
                    <a16:creationId xmlns:a16="http://schemas.microsoft.com/office/drawing/2014/main" id="{945DABD7-AD46-DC61-C7B1-A34F46D701B0}"/>
                  </a:ext>
                </a:extLst>
              </p:cNvPr>
              <p:cNvSpPr/>
              <p:nvPr/>
            </p:nvSpPr>
            <p:spPr>
              <a:xfrm>
                <a:off x="8149783" y="2193629"/>
                <a:ext cx="2811372"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EF39D534-F22F-8E54-D7EA-B3A43033190C}"/>
                  </a:ext>
                </a:extLst>
              </p:cNvPr>
              <p:cNvSpPr txBox="1"/>
              <p:nvPr/>
            </p:nvSpPr>
            <p:spPr>
              <a:xfrm>
                <a:off x="8287173" y="2200701"/>
                <a:ext cx="2536592" cy="1077218"/>
              </a:xfrm>
              <a:prstGeom prst="rect">
                <a:avLst/>
              </a:prstGeom>
              <a:noFill/>
            </p:spPr>
            <p:txBody>
              <a:bodyPr wrap="none" rtlCol="0">
                <a:spAutoFit/>
              </a:bodyPr>
              <a:lstStyle/>
              <a:p>
                <a:pPr algn="ctr"/>
                <a:r>
                  <a:rPr lang="en-US" sz="1600" b="1" dirty="0">
                    <a:solidFill>
                      <a:schemeClr val="bg1"/>
                    </a:solidFill>
                  </a:rPr>
                  <a:t>April 2023</a:t>
                </a:r>
              </a:p>
              <a:p>
                <a:pPr algn="ctr"/>
                <a:r>
                  <a:rPr lang="en-US" sz="1600" dirty="0">
                    <a:solidFill>
                      <a:schemeClr val="bg1"/>
                    </a:solidFill>
                    <a:hlinkClick r:id="rId8">
                      <a:extLst>
                        <a:ext uri="{A12FA001-AC4F-418D-AE19-62706E023703}">
                          <ahyp:hlinkClr xmlns:ahyp="http://schemas.microsoft.com/office/drawing/2018/hyperlinkcolor" val="tx"/>
                        </a:ext>
                      </a:extLst>
                    </a:hlinkClick>
                  </a:rPr>
                  <a:t>Commission votes to license</a:t>
                </a:r>
                <a:br>
                  <a:rPr lang="en-US" sz="1600" dirty="0">
                    <a:solidFill>
                      <a:schemeClr val="bg1"/>
                    </a:solidFill>
                    <a:hlinkClick r:id="rId8">
                      <a:extLst>
                        <a:ext uri="{A12FA001-AC4F-418D-AE19-62706E023703}">
                          <ahyp:hlinkClr xmlns:ahyp="http://schemas.microsoft.com/office/drawing/2018/hyperlinkcolor" val="tx"/>
                        </a:ext>
                      </a:extLst>
                    </a:hlinkClick>
                  </a:rPr>
                </a:br>
                <a:r>
                  <a:rPr lang="en-US" sz="1600" dirty="0">
                    <a:solidFill>
                      <a:schemeClr val="bg1"/>
                    </a:solidFill>
                    <a:hlinkClick r:id="rId8">
                      <a:extLst>
                        <a:ext uri="{A12FA001-AC4F-418D-AE19-62706E023703}">
                          <ahyp:hlinkClr xmlns:ahyp="http://schemas.microsoft.com/office/drawing/2018/hyperlinkcolor" val="tx"/>
                        </a:ext>
                      </a:extLst>
                    </a:hlinkClick>
                  </a:rPr>
                  <a:t>near-term fusion energy</a:t>
                </a:r>
                <a:br>
                  <a:rPr lang="en-US" sz="1600" dirty="0">
                    <a:solidFill>
                      <a:schemeClr val="bg1"/>
                    </a:solidFill>
                    <a:hlinkClick r:id="rId8">
                      <a:extLst>
                        <a:ext uri="{A12FA001-AC4F-418D-AE19-62706E023703}">
                          <ahyp:hlinkClr xmlns:ahyp="http://schemas.microsoft.com/office/drawing/2018/hyperlinkcolor" val="tx"/>
                        </a:ext>
                      </a:extLst>
                    </a:hlinkClick>
                  </a:rPr>
                </a:br>
                <a:r>
                  <a:rPr lang="en-US" sz="1600" dirty="0">
                    <a:solidFill>
                      <a:schemeClr val="bg1"/>
                    </a:solidFill>
                    <a:hlinkClick r:id="rId8">
                      <a:extLst>
                        <a:ext uri="{A12FA001-AC4F-418D-AE19-62706E023703}">
                          <ahyp:hlinkClr xmlns:ahyp="http://schemas.microsoft.com/office/drawing/2018/hyperlinkcolor" val="tx"/>
                        </a:ext>
                      </a:extLst>
                    </a:hlinkClick>
                  </a:rPr>
                  <a:t>using 10 CFR Part 30</a:t>
                </a:r>
                <a:endParaRPr lang="en-US" sz="1600" dirty="0">
                  <a:solidFill>
                    <a:schemeClr val="bg1"/>
                  </a:solidFill>
                </a:endParaRPr>
              </a:p>
            </p:txBody>
          </p:sp>
        </p:grpSp>
      </p:grpSp>
    </p:spTree>
    <p:extLst>
      <p:ext uri="{BB962C8B-B14F-4D97-AF65-F5344CB8AC3E}">
        <p14:creationId xmlns:p14="http://schemas.microsoft.com/office/powerpoint/2010/main" val="206798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3919D-F59B-4BC1-BC83-76726AB8E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BBCD1-F0AC-D5AD-A7BD-F6E1976052A6}"/>
              </a:ext>
            </a:extLst>
          </p:cNvPr>
          <p:cNvSpPr>
            <a:spLocks noGrp="1"/>
          </p:cNvSpPr>
          <p:nvPr>
            <p:ph type="title"/>
          </p:nvPr>
        </p:nvSpPr>
        <p:spPr>
          <a:xfrm>
            <a:off x="1554478" y="914400"/>
            <a:ext cx="9629989" cy="861774"/>
          </a:xfrm>
        </p:spPr>
        <p:txBody>
          <a:bodyPr/>
          <a:lstStyle/>
          <a:p>
            <a:pPr>
              <a:lnSpc>
                <a:spcPct val="100000"/>
              </a:lnSpc>
              <a:defRPr/>
            </a:pPr>
            <a:r>
              <a:rPr lang="en-US" sz="2800" dirty="0"/>
              <a:t>Commission voted to regulate fusion using the </a:t>
            </a:r>
            <a:br>
              <a:rPr lang="en-US" sz="2800" dirty="0"/>
            </a:br>
            <a:r>
              <a:rPr lang="en-US" sz="2800" dirty="0"/>
              <a:t>byproduct materials framework for near-term licensing </a:t>
            </a:r>
          </a:p>
        </p:txBody>
      </p:sp>
      <p:sp>
        <p:nvSpPr>
          <p:cNvPr id="4" name="Slide Number Placeholder 3">
            <a:extLst>
              <a:ext uri="{FF2B5EF4-FFF2-40B4-BE49-F238E27FC236}">
                <a16:creationId xmlns:a16="http://schemas.microsoft.com/office/drawing/2014/main" id="{FA0F42EA-9421-8214-12DB-6A8034716480}"/>
              </a:ext>
            </a:extLst>
          </p:cNvPr>
          <p:cNvSpPr>
            <a:spLocks noGrp="1"/>
          </p:cNvSpPr>
          <p:nvPr>
            <p:ph type="sldNum" sz="quarter" idx="15"/>
          </p:nvPr>
        </p:nvSpPr>
        <p:spPr/>
        <p:txBody>
          <a:bodyPr/>
          <a:lstStyle/>
          <a:p>
            <a:fld id="{4047B581-6BF3-6D4E-B0DE-BB20D4DED491}" type="slidenum">
              <a:rPr lang="en-US" smtClean="0"/>
              <a:pPr/>
              <a:t>25</a:t>
            </a:fld>
            <a:endParaRPr lang="en-US" dirty="0"/>
          </a:p>
        </p:txBody>
      </p:sp>
      <p:sp>
        <p:nvSpPr>
          <p:cNvPr id="3" name="Oval 2">
            <a:extLst>
              <a:ext uri="{FF2B5EF4-FFF2-40B4-BE49-F238E27FC236}">
                <a16:creationId xmlns:a16="http://schemas.microsoft.com/office/drawing/2014/main" id="{30AB7909-778B-869B-0FF9-41A7E51544EA}"/>
              </a:ext>
            </a:extLst>
          </p:cNvPr>
          <p:cNvSpPr/>
          <p:nvPr/>
        </p:nvSpPr>
        <p:spPr>
          <a:xfrm>
            <a:off x="838200" y="2436668"/>
            <a:ext cx="2514600" cy="25146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dirty="0">
              <a:solidFill>
                <a:schemeClr val="bg2"/>
              </a:solidFill>
            </a:endParaRPr>
          </a:p>
        </p:txBody>
      </p:sp>
      <p:sp>
        <p:nvSpPr>
          <p:cNvPr id="5" name="TextBox 4">
            <a:extLst>
              <a:ext uri="{FF2B5EF4-FFF2-40B4-BE49-F238E27FC236}">
                <a16:creationId xmlns:a16="http://schemas.microsoft.com/office/drawing/2014/main" id="{4F6DB67B-B271-7987-AC22-F1E3397C242F}"/>
              </a:ext>
            </a:extLst>
          </p:cNvPr>
          <p:cNvSpPr txBox="1"/>
          <p:nvPr/>
        </p:nvSpPr>
        <p:spPr>
          <a:xfrm>
            <a:off x="1246100" y="5166013"/>
            <a:ext cx="1698799" cy="707886"/>
          </a:xfrm>
          <a:prstGeom prst="rect">
            <a:avLst/>
          </a:prstGeom>
          <a:noFill/>
        </p:spPr>
        <p:txBody>
          <a:bodyPr wrap="none" rtlCol="0">
            <a:spAutoFit/>
          </a:bodyPr>
          <a:lstStyle/>
          <a:p>
            <a:pPr algn="ctr"/>
            <a:r>
              <a:rPr lang="en-US" sz="2000" u="sng" dirty="0"/>
              <a:t>Option 2</a:t>
            </a:r>
          </a:p>
          <a:p>
            <a:pPr algn="ctr"/>
            <a:r>
              <a:rPr lang="en-US" sz="2000" dirty="0"/>
              <a:t>10 CFR Part 30</a:t>
            </a:r>
          </a:p>
        </p:txBody>
      </p:sp>
      <p:sp>
        <p:nvSpPr>
          <p:cNvPr id="12" name="TextBox 11">
            <a:extLst>
              <a:ext uri="{FF2B5EF4-FFF2-40B4-BE49-F238E27FC236}">
                <a16:creationId xmlns:a16="http://schemas.microsoft.com/office/drawing/2014/main" id="{A937C9E3-98F2-322F-1A7E-45ED0B8635F1}"/>
              </a:ext>
            </a:extLst>
          </p:cNvPr>
          <p:cNvSpPr txBox="1"/>
          <p:nvPr/>
        </p:nvSpPr>
        <p:spPr>
          <a:xfrm>
            <a:off x="3714054" y="2810089"/>
            <a:ext cx="2448708" cy="707886"/>
          </a:xfrm>
          <a:prstGeom prst="rect">
            <a:avLst/>
          </a:prstGeom>
          <a:noFill/>
        </p:spPr>
        <p:txBody>
          <a:bodyPr wrap="square" rtlCol="0">
            <a:spAutoFit/>
          </a:bodyPr>
          <a:lstStyle/>
          <a:p>
            <a:pPr algn="ctr"/>
            <a:r>
              <a:rPr lang="en-US" sz="2000" u="sng" dirty="0"/>
              <a:t>Staff Implementation Actions </a:t>
            </a:r>
          </a:p>
        </p:txBody>
      </p:sp>
      <p:sp>
        <p:nvSpPr>
          <p:cNvPr id="14" name="Oval 13">
            <a:extLst>
              <a:ext uri="{FF2B5EF4-FFF2-40B4-BE49-F238E27FC236}">
                <a16:creationId xmlns:a16="http://schemas.microsoft.com/office/drawing/2014/main" id="{EAB067D4-EE8F-154F-9C31-7A3CEF886111}"/>
              </a:ext>
            </a:extLst>
          </p:cNvPr>
          <p:cNvSpPr/>
          <p:nvPr/>
        </p:nvSpPr>
        <p:spPr>
          <a:xfrm>
            <a:off x="6482367" y="2199696"/>
            <a:ext cx="2053595" cy="205359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1400" dirty="0">
              <a:solidFill>
                <a:schemeClr val="bg1"/>
              </a:solidFill>
            </a:endParaRPr>
          </a:p>
        </p:txBody>
      </p:sp>
      <p:sp>
        <p:nvSpPr>
          <p:cNvPr id="15" name="Oval 14">
            <a:extLst>
              <a:ext uri="{FF2B5EF4-FFF2-40B4-BE49-F238E27FC236}">
                <a16:creationId xmlns:a16="http://schemas.microsoft.com/office/drawing/2014/main" id="{D5F73C1C-D666-AD3D-D784-EE327DEA1113}"/>
              </a:ext>
            </a:extLst>
          </p:cNvPr>
          <p:cNvSpPr/>
          <p:nvPr/>
        </p:nvSpPr>
        <p:spPr>
          <a:xfrm>
            <a:off x="8690837" y="2199078"/>
            <a:ext cx="2053595" cy="205359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1400" dirty="0">
              <a:solidFill>
                <a:schemeClr val="bg1"/>
              </a:solidFill>
            </a:endParaRPr>
          </a:p>
        </p:txBody>
      </p:sp>
      <p:sp>
        <p:nvSpPr>
          <p:cNvPr id="17" name="Oval 16">
            <a:extLst>
              <a:ext uri="{FF2B5EF4-FFF2-40B4-BE49-F238E27FC236}">
                <a16:creationId xmlns:a16="http://schemas.microsoft.com/office/drawing/2014/main" id="{E7C59DE9-ECA4-56E9-CBC6-4E74D8034485}"/>
              </a:ext>
            </a:extLst>
          </p:cNvPr>
          <p:cNvSpPr/>
          <p:nvPr/>
        </p:nvSpPr>
        <p:spPr>
          <a:xfrm>
            <a:off x="7596127" y="4003919"/>
            <a:ext cx="2053595" cy="205359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1400" dirty="0">
              <a:solidFill>
                <a:schemeClr val="bg1"/>
              </a:solidFill>
            </a:endParaRPr>
          </a:p>
        </p:txBody>
      </p:sp>
      <p:cxnSp>
        <p:nvCxnSpPr>
          <p:cNvPr id="18" name="Straight Arrow Connector 17">
            <a:extLst>
              <a:ext uri="{FF2B5EF4-FFF2-40B4-BE49-F238E27FC236}">
                <a16:creationId xmlns:a16="http://schemas.microsoft.com/office/drawing/2014/main" id="{C6EB9321-ADC6-0ABF-DC51-1F0EE13C42B0}"/>
              </a:ext>
            </a:extLst>
          </p:cNvPr>
          <p:cNvCxnSpPr>
            <a:cxnSpLocks/>
          </p:cNvCxnSpPr>
          <p:nvPr/>
        </p:nvCxnSpPr>
        <p:spPr>
          <a:xfrm>
            <a:off x="3858491" y="3693968"/>
            <a:ext cx="211974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220AE1-B74C-FE67-C79A-89615C8C41A8}"/>
              </a:ext>
            </a:extLst>
          </p:cNvPr>
          <p:cNvSpPr txBox="1"/>
          <p:nvPr/>
        </p:nvSpPr>
        <p:spPr>
          <a:xfrm>
            <a:off x="6550212" y="2687264"/>
            <a:ext cx="1917903" cy="1077218"/>
          </a:xfrm>
          <a:prstGeom prst="rect">
            <a:avLst/>
          </a:prstGeom>
          <a:noFill/>
        </p:spPr>
        <p:txBody>
          <a:bodyPr wrap="square">
            <a:spAutoFit/>
          </a:bodyPr>
          <a:lstStyle/>
          <a:p>
            <a:pPr algn="ctr"/>
            <a:r>
              <a:rPr lang="en-US" sz="1600" dirty="0">
                <a:solidFill>
                  <a:schemeClr val="bg1"/>
                </a:solidFill>
              </a:rPr>
              <a:t>Limited Scope </a:t>
            </a:r>
            <a:br>
              <a:rPr lang="en-US" sz="1600" dirty="0">
                <a:solidFill>
                  <a:schemeClr val="bg1"/>
                </a:solidFill>
              </a:rPr>
            </a:br>
            <a:r>
              <a:rPr lang="en-US" sz="1600" dirty="0">
                <a:solidFill>
                  <a:schemeClr val="bg1"/>
                </a:solidFill>
              </a:rPr>
              <a:t>Rulemaking on </a:t>
            </a:r>
            <a:br>
              <a:rPr lang="en-US" sz="1600" dirty="0">
                <a:solidFill>
                  <a:schemeClr val="bg1"/>
                </a:solidFill>
              </a:rPr>
            </a:br>
            <a:r>
              <a:rPr lang="en-US" sz="1600" dirty="0">
                <a:solidFill>
                  <a:schemeClr val="bg1"/>
                </a:solidFill>
              </a:rPr>
              <a:t>Fusion Energy </a:t>
            </a:r>
            <a:br>
              <a:rPr lang="en-US" sz="1600" dirty="0">
                <a:solidFill>
                  <a:schemeClr val="bg1"/>
                </a:solidFill>
              </a:rPr>
            </a:br>
            <a:r>
              <a:rPr lang="en-US" sz="1600" dirty="0">
                <a:solidFill>
                  <a:schemeClr val="bg1"/>
                </a:solidFill>
              </a:rPr>
              <a:t>Definitions </a:t>
            </a:r>
          </a:p>
        </p:txBody>
      </p:sp>
      <p:sp>
        <p:nvSpPr>
          <p:cNvPr id="22" name="TextBox 21">
            <a:extLst>
              <a:ext uri="{FF2B5EF4-FFF2-40B4-BE49-F238E27FC236}">
                <a16:creationId xmlns:a16="http://schemas.microsoft.com/office/drawing/2014/main" id="{CEAE7A30-5A9F-FC47-F28B-E10244B6E079}"/>
              </a:ext>
            </a:extLst>
          </p:cNvPr>
          <p:cNvSpPr txBox="1"/>
          <p:nvPr/>
        </p:nvSpPr>
        <p:spPr>
          <a:xfrm>
            <a:off x="909634" y="3032248"/>
            <a:ext cx="2371727" cy="1323439"/>
          </a:xfrm>
          <a:prstGeom prst="rect">
            <a:avLst/>
          </a:prstGeom>
          <a:noFill/>
        </p:spPr>
        <p:txBody>
          <a:bodyPr wrap="square">
            <a:spAutoFit/>
          </a:bodyPr>
          <a:lstStyle/>
          <a:p>
            <a:pPr algn="ctr"/>
            <a:r>
              <a:rPr lang="en-US" sz="2000" dirty="0">
                <a:solidFill>
                  <a:schemeClr val="bg2"/>
                </a:solidFill>
              </a:rPr>
              <a:t>Regulate fusion energy systems under a byproduct material framework</a:t>
            </a:r>
          </a:p>
        </p:txBody>
      </p:sp>
      <p:sp>
        <p:nvSpPr>
          <p:cNvPr id="24" name="TextBox 23">
            <a:extLst>
              <a:ext uri="{FF2B5EF4-FFF2-40B4-BE49-F238E27FC236}">
                <a16:creationId xmlns:a16="http://schemas.microsoft.com/office/drawing/2014/main" id="{4449FAB3-C50A-C565-72B3-25670BCAED23}"/>
              </a:ext>
            </a:extLst>
          </p:cNvPr>
          <p:cNvSpPr txBox="1"/>
          <p:nvPr/>
        </p:nvSpPr>
        <p:spPr>
          <a:xfrm>
            <a:off x="7698249" y="4492110"/>
            <a:ext cx="1849349" cy="1077218"/>
          </a:xfrm>
          <a:prstGeom prst="rect">
            <a:avLst/>
          </a:prstGeom>
          <a:noFill/>
        </p:spPr>
        <p:txBody>
          <a:bodyPr wrap="square">
            <a:spAutoFit/>
          </a:bodyPr>
          <a:lstStyle/>
          <a:p>
            <a:pPr algn="ctr"/>
            <a:r>
              <a:rPr lang="en-US" sz="1600" dirty="0">
                <a:solidFill>
                  <a:schemeClr val="bg1"/>
                </a:solidFill>
              </a:rPr>
              <a:t>Engagement with  NRC Agreement States on Fusion Energy Regulation</a:t>
            </a:r>
          </a:p>
        </p:txBody>
      </p:sp>
      <p:sp>
        <p:nvSpPr>
          <p:cNvPr id="26" name="TextBox 25">
            <a:extLst>
              <a:ext uri="{FF2B5EF4-FFF2-40B4-BE49-F238E27FC236}">
                <a16:creationId xmlns:a16="http://schemas.microsoft.com/office/drawing/2014/main" id="{2B0DD864-5FCE-F147-1568-D278150BE0C7}"/>
              </a:ext>
            </a:extLst>
          </p:cNvPr>
          <p:cNvSpPr txBox="1"/>
          <p:nvPr/>
        </p:nvSpPr>
        <p:spPr>
          <a:xfrm>
            <a:off x="8839982" y="2564154"/>
            <a:ext cx="1755197" cy="1323439"/>
          </a:xfrm>
          <a:prstGeom prst="rect">
            <a:avLst/>
          </a:prstGeom>
          <a:noFill/>
        </p:spPr>
        <p:txBody>
          <a:bodyPr wrap="square">
            <a:spAutoFit/>
          </a:bodyPr>
          <a:lstStyle/>
          <a:p>
            <a:pPr algn="ctr"/>
            <a:r>
              <a:rPr lang="en-US" sz="1600" dirty="0">
                <a:solidFill>
                  <a:schemeClr val="bg1"/>
                </a:solidFill>
              </a:rPr>
              <a:t>Development of </a:t>
            </a:r>
            <a:br>
              <a:rPr lang="en-US" sz="1600" dirty="0">
                <a:solidFill>
                  <a:schemeClr val="bg1"/>
                </a:solidFill>
              </a:rPr>
            </a:br>
            <a:r>
              <a:rPr lang="en-US" sz="1600" dirty="0">
                <a:solidFill>
                  <a:schemeClr val="bg1"/>
                </a:solidFill>
              </a:rPr>
              <a:t>Guidance for </a:t>
            </a:r>
            <a:br>
              <a:rPr lang="en-US" sz="1600" dirty="0">
                <a:solidFill>
                  <a:schemeClr val="bg1"/>
                </a:solidFill>
              </a:rPr>
            </a:br>
            <a:r>
              <a:rPr lang="en-US" sz="1600" dirty="0">
                <a:solidFill>
                  <a:schemeClr val="bg1"/>
                </a:solidFill>
              </a:rPr>
              <a:t>Fusion Energy in </a:t>
            </a:r>
            <a:br>
              <a:rPr lang="en-US" sz="1600" dirty="0">
                <a:solidFill>
                  <a:schemeClr val="bg1"/>
                </a:solidFill>
              </a:rPr>
            </a:br>
            <a:r>
              <a:rPr lang="en-US" sz="1600" dirty="0">
                <a:solidFill>
                  <a:schemeClr val="bg1"/>
                </a:solidFill>
              </a:rPr>
              <a:t>NUREG-1556 Volume 22</a:t>
            </a:r>
          </a:p>
        </p:txBody>
      </p:sp>
    </p:spTree>
    <p:extLst>
      <p:ext uri="{BB962C8B-B14F-4D97-AF65-F5344CB8AC3E}">
        <p14:creationId xmlns:p14="http://schemas.microsoft.com/office/powerpoint/2010/main" val="401588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7A2A-143A-BFA9-A342-37CEB2482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5A8FD-13C0-462E-1C0B-81DADCF5747E}"/>
              </a:ext>
            </a:extLst>
          </p:cNvPr>
          <p:cNvSpPr>
            <a:spLocks noGrp="1"/>
          </p:cNvSpPr>
          <p:nvPr>
            <p:ph type="title"/>
          </p:nvPr>
        </p:nvSpPr>
        <p:spPr>
          <a:xfrm>
            <a:off x="1554478" y="914400"/>
            <a:ext cx="9629989" cy="861774"/>
          </a:xfrm>
        </p:spPr>
        <p:txBody>
          <a:bodyPr/>
          <a:lstStyle/>
          <a:p>
            <a:pPr>
              <a:lnSpc>
                <a:spcPct val="100000"/>
              </a:lnSpc>
              <a:defRPr/>
            </a:pPr>
            <a:r>
              <a:rPr lang="en-US" sz="2800" dirty="0"/>
              <a:t>Fusion regulation in the United States is currently under development by NRC and agreement states</a:t>
            </a:r>
          </a:p>
        </p:txBody>
      </p:sp>
      <p:sp>
        <p:nvSpPr>
          <p:cNvPr id="4" name="Slide Number Placeholder 3">
            <a:extLst>
              <a:ext uri="{FF2B5EF4-FFF2-40B4-BE49-F238E27FC236}">
                <a16:creationId xmlns:a16="http://schemas.microsoft.com/office/drawing/2014/main" id="{BF107C47-AE18-9785-9E7C-3855482C4389}"/>
              </a:ext>
            </a:extLst>
          </p:cNvPr>
          <p:cNvSpPr>
            <a:spLocks noGrp="1"/>
          </p:cNvSpPr>
          <p:nvPr>
            <p:ph type="sldNum" sz="quarter" idx="15"/>
          </p:nvPr>
        </p:nvSpPr>
        <p:spPr/>
        <p:txBody>
          <a:bodyPr/>
          <a:lstStyle/>
          <a:p>
            <a:fld id="{4047B581-6BF3-6D4E-B0DE-BB20D4DED491}" type="slidenum">
              <a:rPr lang="en-US" smtClean="0"/>
              <a:pPr/>
              <a:t>26</a:t>
            </a:fld>
            <a:endParaRPr lang="en-US" dirty="0"/>
          </a:p>
        </p:txBody>
      </p:sp>
      <p:cxnSp>
        <p:nvCxnSpPr>
          <p:cNvPr id="3" name="Straight Arrow Connector 2">
            <a:extLst>
              <a:ext uri="{FF2B5EF4-FFF2-40B4-BE49-F238E27FC236}">
                <a16:creationId xmlns:a16="http://schemas.microsoft.com/office/drawing/2014/main" id="{E7477BE8-263D-4A0E-D565-167D7A169055}"/>
              </a:ext>
            </a:extLst>
          </p:cNvPr>
          <p:cNvCxnSpPr>
            <a:cxnSpLocks/>
          </p:cNvCxnSpPr>
          <p:nvPr/>
        </p:nvCxnSpPr>
        <p:spPr>
          <a:xfrm>
            <a:off x="318654" y="3573293"/>
            <a:ext cx="114992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247EC52-191C-93A6-1A37-B2962865DDF4}"/>
              </a:ext>
            </a:extLst>
          </p:cNvPr>
          <p:cNvGrpSpPr/>
          <p:nvPr/>
        </p:nvGrpSpPr>
        <p:grpSpPr>
          <a:xfrm>
            <a:off x="467855" y="2200701"/>
            <a:ext cx="1615377" cy="1531477"/>
            <a:chOff x="467855" y="2200701"/>
            <a:chExt cx="1615377" cy="1531477"/>
          </a:xfrm>
        </p:grpSpPr>
        <p:cxnSp>
          <p:nvCxnSpPr>
            <p:cNvPr id="12" name="Straight Connector 11">
              <a:extLst>
                <a:ext uri="{FF2B5EF4-FFF2-40B4-BE49-F238E27FC236}">
                  <a16:creationId xmlns:a16="http://schemas.microsoft.com/office/drawing/2014/main" id="{3418F241-EBB3-69D0-CEAB-4B38C8404D8B}"/>
                </a:ext>
              </a:extLst>
            </p:cNvPr>
            <p:cNvCxnSpPr/>
            <p:nvPr/>
          </p:nvCxnSpPr>
          <p:spPr>
            <a:xfrm>
              <a:off x="1276533"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BA7CD9D-88FC-5DC9-23DC-0614BC543873}"/>
                </a:ext>
              </a:extLst>
            </p:cNvPr>
            <p:cNvGrpSpPr/>
            <p:nvPr/>
          </p:nvGrpSpPr>
          <p:grpSpPr>
            <a:xfrm>
              <a:off x="467855" y="2200701"/>
              <a:ext cx="1615377" cy="1170524"/>
              <a:chOff x="585619" y="2200701"/>
              <a:chExt cx="1615377" cy="1170524"/>
            </a:xfrm>
          </p:grpSpPr>
          <p:sp>
            <p:nvSpPr>
              <p:cNvPr id="15" name="Rectangle: Rounded Corners 14">
                <a:extLst>
                  <a:ext uri="{FF2B5EF4-FFF2-40B4-BE49-F238E27FC236}">
                    <a16:creationId xmlns:a16="http://schemas.microsoft.com/office/drawing/2014/main" id="{82388037-7422-C359-94B4-925458CA38C4}"/>
                  </a:ext>
                </a:extLst>
              </p:cNvPr>
              <p:cNvSpPr/>
              <p:nvPr/>
            </p:nvSpPr>
            <p:spPr>
              <a:xfrm>
                <a:off x="585619" y="2200701"/>
                <a:ext cx="1615377" cy="117052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CE25D4F-7B9A-7AFC-4222-10F303FB4939}"/>
                  </a:ext>
                </a:extLst>
              </p:cNvPr>
              <p:cNvSpPr txBox="1"/>
              <p:nvPr/>
            </p:nvSpPr>
            <p:spPr>
              <a:xfrm>
                <a:off x="670898" y="2411722"/>
                <a:ext cx="1444818" cy="830997"/>
              </a:xfrm>
              <a:prstGeom prst="rect">
                <a:avLst/>
              </a:prstGeom>
              <a:noFill/>
            </p:spPr>
            <p:txBody>
              <a:bodyPr wrap="none" rtlCol="0">
                <a:spAutoFit/>
              </a:bodyPr>
              <a:lstStyle/>
              <a:p>
                <a:pPr algn="ctr"/>
                <a:r>
                  <a:rPr lang="en-US" sz="1600" b="1" dirty="0">
                    <a:solidFill>
                      <a:schemeClr val="bg1"/>
                    </a:solidFill>
                  </a:rPr>
                  <a:t>1980s – 1990s</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DOE regulation</a:t>
                </a:r>
              </a:p>
              <a:p>
                <a:pPr algn="ctr"/>
                <a:r>
                  <a:rPr lang="en-US" sz="1600" dirty="0">
                    <a:solidFill>
                      <a:schemeClr val="bg1"/>
                    </a:solidFill>
                    <a:hlinkClick r:id="rId2">
                      <a:extLst>
                        <a:ext uri="{A12FA001-AC4F-418D-AE19-62706E023703}">
                          <ahyp:hlinkClr xmlns:ahyp="http://schemas.microsoft.com/office/drawing/2018/hyperlinkcolor" val="tx"/>
                        </a:ext>
                      </a:extLst>
                    </a:hlinkClick>
                  </a:rPr>
                  <a:t>PPPL </a:t>
                </a:r>
                <a:r>
                  <a:rPr lang="en-US" sz="1600" i="1" dirty="0">
                    <a:solidFill>
                      <a:schemeClr val="bg1"/>
                    </a:solidFill>
                    <a:hlinkClick r:id="rId2">
                      <a:extLst>
                        <a:ext uri="{A12FA001-AC4F-418D-AE19-62706E023703}">
                          <ahyp:hlinkClr xmlns:ahyp="http://schemas.microsoft.com/office/drawing/2018/hyperlinkcolor" val="tx"/>
                        </a:ext>
                      </a:extLst>
                    </a:hlinkClick>
                  </a:rPr>
                  <a:t>TFTR</a:t>
                </a:r>
                <a:endParaRPr lang="en-US" sz="1600" dirty="0">
                  <a:solidFill>
                    <a:schemeClr val="bg1"/>
                  </a:solidFill>
                </a:endParaRPr>
              </a:p>
            </p:txBody>
          </p:sp>
        </p:grpSp>
      </p:grpSp>
      <p:grpSp>
        <p:nvGrpSpPr>
          <p:cNvPr id="18" name="Group 17">
            <a:extLst>
              <a:ext uri="{FF2B5EF4-FFF2-40B4-BE49-F238E27FC236}">
                <a16:creationId xmlns:a16="http://schemas.microsoft.com/office/drawing/2014/main" id="{19E205DA-5B30-C609-1090-54D9D961B6E5}"/>
              </a:ext>
            </a:extLst>
          </p:cNvPr>
          <p:cNvGrpSpPr/>
          <p:nvPr/>
        </p:nvGrpSpPr>
        <p:grpSpPr>
          <a:xfrm>
            <a:off x="1153107" y="3437105"/>
            <a:ext cx="2004283" cy="1618619"/>
            <a:chOff x="1153107" y="3437105"/>
            <a:chExt cx="2004283" cy="1618619"/>
          </a:xfrm>
        </p:grpSpPr>
        <p:cxnSp>
          <p:nvCxnSpPr>
            <p:cNvPr id="19" name="Straight Connector 18">
              <a:extLst>
                <a:ext uri="{FF2B5EF4-FFF2-40B4-BE49-F238E27FC236}">
                  <a16:creationId xmlns:a16="http://schemas.microsoft.com/office/drawing/2014/main" id="{414C7D1B-3F38-BD2C-9F2E-0E0317B24545}"/>
                </a:ext>
              </a:extLst>
            </p:cNvPr>
            <p:cNvCxnSpPr/>
            <p:nvPr/>
          </p:nvCxnSpPr>
          <p:spPr>
            <a:xfrm>
              <a:off x="2155249"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CD99EE-06BF-C91F-A11B-9BAB5AC49ED4}"/>
                </a:ext>
              </a:extLst>
            </p:cNvPr>
            <p:cNvGrpSpPr/>
            <p:nvPr/>
          </p:nvGrpSpPr>
          <p:grpSpPr>
            <a:xfrm>
              <a:off x="1153107" y="3859769"/>
              <a:ext cx="2004283" cy="1195955"/>
              <a:chOff x="1312434" y="3859769"/>
              <a:chExt cx="2004283" cy="1195955"/>
            </a:xfrm>
          </p:grpSpPr>
          <p:sp>
            <p:nvSpPr>
              <p:cNvPr id="21" name="Rectangle: Rounded Corners 20">
                <a:extLst>
                  <a:ext uri="{FF2B5EF4-FFF2-40B4-BE49-F238E27FC236}">
                    <a16:creationId xmlns:a16="http://schemas.microsoft.com/office/drawing/2014/main" id="{BB1B516B-52FE-31CC-9D8F-0559110ED44D}"/>
                  </a:ext>
                </a:extLst>
              </p:cNvPr>
              <p:cNvSpPr/>
              <p:nvPr/>
            </p:nvSpPr>
            <p:spPr>
              <a:xfrm>
                <a:off x="1312434" y="3859769"/>
                <a:ext cx="2004283" cy="11959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BAC27A7-A3CF-01F9-0B72-A90DF6297ACB}"/>
                  </a:ext>
                </a:extLst>
              </p:cNvPr>
              <p:cNvSpPr txBox="1"/>
              <p:nvPr/>
            </p:nvSpPr>
            <p:spPr>
              <a:xfrm>
                <a:off x="1440843" y="3908160"/>
                <a:ext cx="1747465" cy="1077218"/>
              </a:xfrm>
              <a:prstGeom prst="rect">
                <a:avLst/>
              </a:prstGeom>
              <a:noFill/>
            </p:spPr>
            <p:txBody>
              <a:bodyPr wrap="none" rtlCol="0">
                <a:spAutoFit/>
              </a:bodyPr>
              <a:lstStyle/>
              <a:p>
                <a:pPr algn="ctr"/>
                <a:r>
                  <a:rPr lang="en-US" sz="1600" b="1" dirty="0">
                    <a:solidFill>
                      <a:schemeClr val="bg1"/>
                    </a:solidFill>
                  </a:rPr>
                  <a:t>1990s</a:t>
                </a:r>
              </a:p>
              <a:p>
                <a:pPr algn="ctr"/>
                <a:r>
                  <a:rPr lang="en-US" sz="1600" dirty="0">
                    <a:solidFill>
                      <a:schemeClr val="bg1"/>
                    </a:solidFill>
                    <a:hlinkClick r:id="rId3">
                      <a:extLst>
                        <a:ext uri="{A12FA001-AC4F-418D-AE19-62706E023703}">
                          <ahyp:hlinkClr xmlns:ahyp="http://schemas.microsoft.com/office/drawing/2018/hyperlinkcolor" val="tx"/>
                        </a:ext>
                      </a:extLst>
                    </a:hlinkClick>
                  </a:rPr>
                  <a:t>DOE development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of ITER relevant </a:t>
                </a:r>
                <a:br>
                  <a:rPr lang="en-US" sz="1600" dirty="0">
                    <a:solidFill>
                      <a:schemeClr val="bg1"/>
                    </a:solidFill>
                    <a:hlinkClick r:id="rId3">
                      <a:extLst>
                        <a:ext uri="{A12FA001-AC4F-418D-AE19-62706E023703}">
                          <ahyp:hlinkClr xmlns:ahyp="http://schemas.microsoft.com/office/drawing/2018/hyperlinkcolor" val="tx"/>
                        </a:ext>
                      </a:extLst>
                    </a:hlinkClick>
                  </a:rPr>
                </a:br>
                <a:r>
                  <a:rPr lang="en-US" sz="1600" dirty="0">
                    <a:solidFill>
                      <a:schemeClr val="bg1"/>
                    </a:solidFill>
                    <a:hlinkClick r:id="rId3">
                      <a:extLst>
                        <a:ext uri="{A12FA001-AC4F-418D-AE19-62706E023703}">
                          <ahyp:hlinkClr xmlns:ahyp="http://schemas.microsoft.com/office/drawing/2018/hyperlinkcolor" val="tx"/>
                        </a:ext>
                      </a:extLst>
                    </a:hlinkClick>
                  </a:rPr>
                  <a:t>safety guidance </a:t>
                </a:r>
                <a:endParaRPr lang="en-US" sz="1600" dirty="0">
                  <a:solidFill>
                    <a:schemeClr val="bg1"/>
                  </a:solidFill>
                </a:endParaRPr>
              </a:p>
            </p:txBody>
          </p:sp>
        </p:grpSp>
      </p:grpSp>
      <p:grpSp>
        <p:nvGrpSpPr>
          <p:cNvPr id="23" name="Group 22">
            <a:extLst>
              <a:ext uri="{FF2B5EF4-FFF2-40B4-BE49-F238E27FC236}">
                <a16:creationId xmlns:a16="http://schemas.microsoft.com/office/drawing/2014/main" id="{362840E0-77F3-BB00-7AF9-C55D30484EF9}"/>
              </a:ext>
            </a:extLst>
          </p:cNvPr>
          <p:cNvGrpSpPr/>
          <p:nvPr/>
        </p:nvGrpSpPr>
        <p:grpSpPr>
          <a:xfrm>
            <a:off x="2186664" y="2193629"/>
            <a:ext cx="2720142" cy="1538549"/>
            <a:chOff x="2186664" y="2193629"/>
            <a:chExt cx="2720142" cy="1538549"/>
          </a:xfrm>
        </p:grpSpPr>
        <p:cxnSp>
          <p:nvCxnSpPr>
            <p:cNvPr id="24" name="Straight Connector 23">
              <a:extLst>
                <a:ext uri="{FF2B5EF4-FFF2-40B4-BE49-F238E27FC236}">
                  <a16:creationId xmlns:a16="http://schemas.microsoft.com/office/drawing/2014/main" id="{6B858CCD-B338-BCC1-14BC-B54746787FE5}"/>
                </a:ext>
              </a:extLst>
            </p:cNvPr>
            <p:cNvCxnSpPr/>
            <p:nvPr/>
          </p:nvCxnSpPr>
          <p:spPr>
            <a:xfrm>
              <a:off x="3569605"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4A940DB-89FD-CDDA-7E15-4983E724BBAE}"/>
                </a:ext>
              </a:extLst>
            </p:cNvPr>
            <p:cNvGrpSpPr/>
            <p:nvPr/>
          </p:nvGrpSpPr>
          <p:grpSpPr>
            <a:xfrm>
              <a:off x="2186664" y="2193629"/>
              <a:ext cx="2720142" cy="1173130"/>
              <a:chOff x="2478557" y="2193629"/>
              <a:chExt cx="2720142" cy="1173130"/>
            </a:xfrm>
          </p:grpSpPr>
          <p:sp>
            <p:nvSpPr>
              <p:cNvPr id="26" name="Rectangle: Rounded Corners 25">
                <a:extLst>
                  <a:ext uri="{FF2B5EF4-FFF2-40B4-BE49-F238E27FC236}">
                    <a16:creationId xmlns:a16="http://schemas.microsoft.com/office/drawing/2014/main" id="{87FCB410-2763-B696-B09D-DCD4AC8A5503}"/>
                  </a:ext>
                </a:extLst>
              </p:cNvPr>
              <p:cNvSpPr/>
              <p:nvPr/>
            </p:nvSpPr>
            <p:spPr>
              <a:xfrm>
                <a:off x="2478557" y="2193629"/>
                <a:ext cx="2720142"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05EB02F-D3B9-DEF4-B01E-B77DF3C53E5A}"/>
                  </a:ext>
                </a:extLst>
              </p:cNvPr>
              <p:cNvSpPr txBox="1"/>
              <p:nvPr/>
            </p:nvSpPr>
            <p:spPr>
              <a:xfrm>
                <a:off x="2562285" y="2224729"/>
                <a:ext cx="2552685" cy="1077218"/>
              </a:xfrm>
              <a:prstGeom prst="rect">
                <a:avLst/>
              </a:prstGeom>
              <a:noFill/>
            </p:spPr>
            <p:txBody>
              <a:bodyPr wrap="none" rtlCol="0">
                <a:spAutoFit/>
              </a:bodyPr>
              <a:lstStyle/>
              <a:p>
                <a:pPr algn="ctr"/>
                <a:r>
                  <a:rPr lang="en-US" sz="1600" b="1" dirty="0">
                    <a:solidFill>
                      <a:schemeClr val="bg1"/>
                    </a:solidFill>
                  </a:rPr>
                  <a:t>2009</a:t>
                </a:r>
              </a:p>
              <a:p>
                <a:pPr algn="ctr"/>
                <a:r>
                  <a:rPr lang="en-US" sz="1600" dirty="0">
                    <a:solidFill>
                      <a:schemeClr val="bg1"/>
                    </a:solidFill>
                    <a:hlinkClick r:id="rId4">
                      <a:extLst>
                        <a:ext uri="{A12FA001-AC4F-418D-AE19-62706E023703}">
                          <ahyp:hlinkClr xmlns:ahyp="http://schemas.microsoft.com/office/drawing/2018/hyperlinkcolor" val="tx"/>
                        </a:ext>
                      </a:extLst>
                    </a:hlinkClick>
                  </a:rPr>
                  <a:t>NRC Commission</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asserts regulatory</a:t>
                </a:r>
                <a:br>
                  <a:rPr lang="en-US" sz="1600" dirty="0">
                    <a:solidFill>
                      <a:schemeClr val="bg1"/>
                    </a:solidFill>
                    <a:hlinkClick r:id="rId4">
                      <a:extLst>
                        <a:ext uri="{A12FA001-AC4F-418D-AE19-62706E023703}">
                          <ahyp:hlinkClr xmlns:ahyp="http://schemas.microsoft.com/office/drawing/2018/hyperlinkcolor" val="tx"/>
                        </a:ext>
                      </a:extLst>
                    </a:hlinkClick>
                  </a:rPr>
                </a:br>
                <a:r>
                  <a:rPr lang="en-US" sz="1600" dirty="0">
                    <a:solidFill>
                      <a:schemeClr val="bg1"/>
                    </a:solidFill>
                    <a:hlinkClick r:id="rId4">
                      <a:extLst>
                        <a:ext uri="{A12FA001-AC4F-418D-AE19-62706E023703}">
                          <ahyp:hlinkClr xmlns:ahyp="http://schemas.microsoft.com/office/drawing/2018/hyperlinkcolor" val="tx"/>
                        </a:ext>
                      </a:extLst>
                    </a:hlinkClick>
                  </a:rPr>
                  <a:t>jurisdiction on fusion energy</a:t>
                </a:r>
                <a:endParaRPr lang="en-US" sz="1600" dirty="0">
                  <a:solidFill>
                    <a:schemeClr val="bg1"/>
                  </a:solidFill>
                </a:endParaRPr>
              </a:p>
            </p:txBody>
          </p:sp>
        </p:grpSp>
      </p:grpSp>
      <p:grpSp>
        <p:nvGrpSpPr>
          <p:cNvPr id="30" name="Group 29">
            <a:extLst>
              <a:ext uri="{FF2B5EF4-FFF2-40B4-BE49-F238E27FC236}">
                <a16:creationId xmlns:a16="http://schemas.microsoft.com/office/drawing/2014/main" id="{38C81AFD-5B59-D278-3DDB-7FEF44A74300}"/>
              </a:ext>
            </a:extLst>
          </p:cNvPr>
          <p:cNvGrpSpPr/>
          <p:nvPr/>
        </p:nvGrpSpPr>
        <p:grpSpPr>
          <a:xfrm>
            <a:off x="3846631" y="3437105"/>
            <a:ext cx="2247731" cy="1618618"/>
            <a:chOff x="3846631" y="3437105"/>
            <a:chExt cx="2247731" cy="1618618"/>
          </a:xfrm>
        </p:grpSpPr>
        <p:cxnSp>
          <p:nvCxnSpPr>
            <p:cNvPr id="31" name="Straight Connector 30">
              <a:extLst>
                <a:ext uri="{FF2B5EF4-FFF2-40B4-BE49-F238E27FC236}">
                  <a16:creationId xmlns:a16="http://schemas.microsoft.com/office/drawing/2014/main" id="{FF1AA7E4-7EEC-B95A-46BD-303B5C7F6350}"/>
                </a:ext>
              </a:extLst>
            </p:cNvPr>
            <p:cNvCxnSpPr/>
            <p:nvPr/>
          </p:nvCxnSpPr>
          <p:spPr>
            <a:xfrm>
              <a:off x="4970488"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EB74901-25C1-2264-C279-551E851808F7}"/>
                </a:ext>
              </a:extLst>
            </p:cNvPr>
            <p:cNvGrpSpPr/>
            <p:nvPr/>
          </p:nvGrpSpPr>
          <p:grpSpPr>
            <a:xfrm>
              <a:off x="3846631" y="3850476"/>
              <a:ext cx="2247731" cy="1205247"/>
              <a:chOff x="4137575" y="3850476"/>
              <a:chExt cx="2247731" cy="1205247"/>
            </a:xfrm>
          </p:grpSpPr>
          <p:sp>
            <p:nvSpPr>
              <p:cNvPr id="33" name="Rectangle: Rounded Corners 32">
                <a:extLst>
                  <a:ext uri="{FF2B5EF4-FFF2-40B4-BE49-F238E27FC236}">
                    <a16:creationId xmlns:a16="http://schemas.microsoft.com/office/drawing/2014/main" id="{238A8D3A-B6E3-79BA-51E0-554A6615C3C8}"/>
                  </a:ext>
                </a:extLst>
              </p:cNvPr>
              <p:cNvSpPr/>
              <p:nvPr/>
            </p:nvSpPr>
            <p:spPr>
              <a:xfrm>
                <a:off x="4137575" y="3850476"/>
                <a:ext cx="2247731" cy="12052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03F4F46-8735-DCD7-64A0-DA66127AB40E}"/>
                  </a:ext>
                </a:extLst>
              </p:cNvPr>
              <p:cNvSpPr txBox="1"/>
              <p:nvPr/>
            </p:nvSpPr>
            <p:spPr>
              <a:xfrm>
                <a:off x="4219072" y="3908160"/>
                <a:ext cx="2084737" cy="1077218"/>
              </a:xfrm>
              <a:prstGeom prst="rect">
                <a:avLst/>
              </a:prstGeom>
              <a:noFill/>
            </p:spPr>
            <p:txBody>
              <a:bodyPr wrap="none" rtlCol="0">
                <a:spAutoFit/>
              </a:bodyPr>
              <a:lstStyle/>
              <a:p>
                <a:pPr algn="ctr"/>
                <a:r>
                  <a:rPr lang="en-US" sz="1600" b="1" dirty="0">
                    <a:solidFill>
                      <a:schemeClr val="bg1"/>
                    </a:solidFill>
                  </a:rPr>
                  <a:t>2019</a:t>
                </a:r>
              </a:p>
              <a:p>
                <a:pPr algn="ctr"/>
                <a:r>
                  <a:rPr lang="en-US" sz="1600" dirty="0">
                    <a:solidFill>
                      <a:schemeClr val="bg1"/>
                    </a:solidFill>
                    <a:hlinkClick r:id="rId5">
                      <a:extLst>
                        <a:ext uri="{A12FA001-AC4F-418D-AE19-62706E023703}">
                          <ahyp:hlinkClr xmlns:ahyp="http://schemas.microsoft.com/office/drawing/2018/hyperlinkcolor" val="tx"/>
                        </a:ext>
                      </a:extLst>
                    </a:hlinkClick>
                  </a:rPr>
                  <a:t>NEIMA defines fusion</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as advanced nuclear</a:t>
                </a:r>
                <a:br>
                  <a:rPr lang="en-US" sz="1600" dirty="0">
                    <a:solidFill>
                      <a:schemeClr val="bg1"/>
                    </a:solidFill>
                    <a:hlinkClick r:id="rId5">
                      <a:extLst>
                        <a:ext uri="{A12FA001-AC4F-418D-AE19-62706E023703}">
                          <ahyp:hlinkClr xmlns:ahyp="http://schemas.microsoft.com/office/drawing/2018/hyperlinkcolor" val="tx"/>
                        </a:ext>
                      </a:extLst>
                    </a:hlinkClick>
                  </a:rPr>
                </a:br>
                <a:r>
                  <a:rPr lang="en-US" sz="1600" dirty="0">
                    <a:solidFill>
                      <a:schemeClr val="bg1"/>
                    </a:solidFill>
                    <a:hlinkClick r:id="rId5">
                      <a:extLst>
                        <a:ext uri="{A12FA001-AC4F-418D-AE19-62706E023703}">
                          <ahyp:hlinkClr xmlns:ahyp="http://schemas.microsoft.com/office/drawing/2018/hyperlinkcolor" val="tx"/>
                        </a:ext>
                      </a:extLst>
                    </a:hlinkClick>
                  </a:rPr>
                  <a:t>and directs rulemaking</a:t>
                </a:r>
                <a:endParaRPr lang="en-US" sz="1600" dirty="0">
                  <a:solidFill>
                    <a:schemeClr val="bg1"/>
                  </a:solidFill>
                </a:endParaRPr>
              </a:p>
            </p:txBody>
          </p:sp>
        </p:grpSp>
      </p:grpSp>
      <p:grpSp>
        <p:nvGrpSpPr>
          <p:cNvPr id="35" name="Group 34">
            <a:extLst>
              <a:ext uri="{FF2B5EF4-FFF2-40B4-BE49-F238E27FC236}">
                <a16:creationId xmlns:a16="http://schemas.microsoft.com/office/drawing/2014/main" id="{8E0F9DA1-6B3E-3788-7923-CDDD06B10DB2}"/>
              </a:ext>
            </a:extLst>
          </p:cNvPr>
          <p:cNvGrpSpPr/>
          <p:nvPr/>
        </p:nvGrpSpPr>
        <p:grpSpPr>
          <a:xfrm>
            <a:off x="5046592" y="2196279"/>
            <a:ext cx="2848285" cy="1545626"/>
            <a:chOff x="5046592" y="2196279"/>
            <a:chExt cx="2848285" cy="1545626"/>
          </a:xfrm>
        </p:grpSpPr>
        <p:cxnSp>
          <p:nvCxnSpPr>
            <p:cNvPr id="36" name="Straight Connector 35">
              <a:extLst>
                <a:ext uri="{FF2B5EF4-FFF2-40B4-BE49-F238E27FC236}">
                  <a16:creationId xmlns:a16="http://schemas.microsoft.com/office/drawing/2014/main" id="{DEA0136A-40A1-C351-3BE8-F006FA21BCAE}"/>
                </a:ext>
              </a:extLst>
            </p:cNvPr>
            <p:cNvCxnSpPr>
              <a:cxnSpLocks/>
            </p:cNvCxnSpPr>
            <p:nvPr/>
          </p:nvCxnSpPr>
          <p:spPr>
            <a:xfrm>
              <a:off x="6468363" y="3432683"/>
              <a:ext cx="0" cy="309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6400D3C-8300-9947-A1FD-16B45D1FD124}"/>
                </a:ext>
              </a:extLst>
            </p:cNvPr>
            <p:cNvGrpSpPr/>
            <p:nvPr/>
          </p:nvGrpSpPr>
          <p:grpSpPr>
            <a:xfrm>
              <a:off x="5046592" y="2196279"/>
              <a:ext cx="2848285" cy="1177552"/>
              <a:chOff x="5224340" y="2196279"/>
              <a:chExt cx="2848285" cy="1177552"/>
            </a:xfrm>
          </p:grpSpPr>
          <p:sp>
            <p:nvSpPr>
              <p:cNvPr id="38" name="Rectangle: Rounded Corners 37">
                <a:extLst>
                  <a:ext uri="{FF2B5EF4-FFF2-40B4-BE49-F238E27FC236}">
                    <a16:creationId xmlns:a16="http://schemas.microsoft.com/office/drawing/2014/main" id="{49A2CDA0-E4EC-4022-338C-E745E7F358AB}"/>
                  </a:ext>
                </a:extLst>
              </p:cNvPr>
              <p:cNvSpPr/>
              <p:nvPr/>
            </p:nvSpPr>
            <p:spPr>
              <a:xfrm>
                <a:off x="5224340" y="2200701"/>
                <a:ext cx="2848285"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6924968-47F2-BDEF-6B03-18E4498847AD}"/>
                  </a:ext>
                </a:extLst>
              </p:cNvPr>
              <p:cNvSpPr txBox="1"/>
              <p:nvPr/>
            </p:nvSpPr>
            <p:spPr>
              <a:xfrm>
                <a:off x="5340111" y="2196279"/>
                <a:ext cx="2616742" cy="1077218"/>
              </a:xfrm>
              <a:prstGeom prst="rect">
                <a:avLst/>
              </a:prstGeom>
              <a:noFill/>
            </p:spPr>
            <p:txBody>
              <a:bodyPr wrap="none" rtlCol="0">
                <a:spAutoFit/>
              </a:bodyPr>
              <a:lstStyle/>
              <a:p>
                <a:pPr algn="ctr"/>
                <a:r>
                  <a:rPr lang="en-US" sz="1600" b="1" dirty="0">
                    <a:solidFill>
                      <a:schemeClr val="bg1"/>
                    </a:solidFill>
                  </a:rPr>
                  <a:t>2020</a:t>
                </a:r>
              </a:p>
              <a:p>
                <a:pPr algn="ctr"/>
                <a:r>
                  <a:rPr lang="en-US" sz="1600" dirty="0">
                    <a:solidFill>
                      <a:schemeClr val="bg1"/>
                    </a:solidFill>
                    <a:hlinkClick r:id="rId6">
                      <a:extLst>
                        <a:ext uri="{A12FA001-AC4F-418D-AE19-62706E023703}">
                          <ahyp:hlinkClr xmlns:ahyp="http://schemas.microsoft.com/office/drawing/2018/hyperlinkcolor" val="tx"/>
                        </a:ext>
                      </a:extLst>
                    </a:hlinkClick>
                  </a:rPr>
                  <a:t>Commission directs NRC staff</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to develop new options for </a:t>
                </a:r>
                <a:br>
                  <a:rPr lang="en-US" sz="1600" dirty="0">
                    <a:solidFill>
                      <a:schemeClr val="bg1"/>
                    </a:solidFill>
                    <a:hlinkClick r:id="rId6">
                      <a:extLst>
                        <a:ext uri="{A12FA001-AC4F-418D-AE19-62706E023703}">
                          <ahyp:hlinkClr xmlns:ahyp="http://schemas.microsoft.com/office/drawing/2018/hyperlinkcolor" val="tx"/>
                        </a:ext>
                      </a:extLst>
                    </a:hlinkClick>
                  </a:rPr>
                </a:br>
                <a:r>
                  <a:rPr lang="en-US" sz="1600" dirty="0">
                    <a:solidFill>
                      <a:schemeClr val="bg1"/>
                    </a:solidFill>
                    <a:hlinkClick r:id="rId6">
                      <a:extLst>
                        <a:ext uri="{A12FA001-AC4F-418D-AE19-62706E023703}">
                          <ahyp:hlinkClr xmlns:ahyp="http://schemas.microsoft.com/office/drawing/2018/hyperlinkcolor" val="tx"/>
                        </a:ext>
                      </a:extLst>
                    </a:hlinkClick>
                  </a:rPr>
                  <a:t>licensing fusion energy</a:t>
                </a:r>
                <a:endParaRPr lang="en-US" sz="1600" dirty="0">
                  <a:solidFill>
                    <a:schemeClr val="bg1"/>
                  </a:solidFill>
                </a:endParaRPr>
              </a:p>
            </p:txBody>
          </p:sp>
        </p:grpSp>
      </p:grpSp>
      <p:grpSp>
        <p:nvGrpSpPr>
          <p:cNvPr id="40" name="Group 39">
            <a:extLst>
              <a:ext uri="{FF2B5EF4-FFF2-40B4-BE49-F238E27FC236}">
                <a16:creationId xmlns:a16="http://schemas.microsoft.com/office/drawing/2014/main" id="{A34AA8A2-99E5-1669-1465-A7DD2CCE555C}"/>
              </a:ext>
            </a:extLst>
          </p:cNvPr>
          <p:cNvGrpSpPr/>
          <p:nvPr/>
        </p:nvGrpSpPr>
        <p:grpSpPr>
          <a:xfrm>
            <a:off x="6663882" y="3427378"/>
            <a:ext cx="2566729" cy="1612287"/>
            <a:chOff x="6663882" y="3427378"/>
            <a:chExt cx="2566729" cy="1612287"/>
          </a:xfrm>
        </p:grpSpPr>
        <p:cxnSp>
          <p:nvCxnSpPr>
            <p:cNvPr id="41" name="Straight Connector 40">
              <a:extLst>
                <a:ext uri="{FF2B5EF4-FFF2-40B4-BE49-F238E27FC236}">
                  <a16:creationId xmlns:a16="http://schemas.microsoft.com/office/drawing/2014/main" id="{A62DB0EC-AEF1-658D-E86E-247923AAE7C6}"/>
                </a:ext>
              </a:extLst>
            </p:cNvPr>
            <p:cNvCxnSpPr/>
            <p:nvPr/>
          </p:nvCxnSpPr>
          <p:spPr>
            <a:xfrm>
              <a:off x="7947237" y="342737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45B245B-EB94-75CA-B20D-D5C3A63D8781}"/>
                </a:ext>
              </a:extLst>
            </p:cNvPr>
            <p:cNvGrpSpPr/>
            <p:nvPr/>
          </p:nvGrpSpPr>
          <p:grpSpPr>
            <a:xfrm>
              <a:off x="6663882" y="3834418"/>
              <a:ext cx="2566729" cy="1205247"/>
              <a:chOff x="6726228" y="3834418"/>
              <a:chExt cx="2566729" cy="1205247"/>
            </a:xfrm>
          </p:grpSpPr>
          <p:sp>
            <p:nvSpPr>
              <p:cNvPr id="43" name="Rectangle: Rounded Corners 42">
                <a:extLst>
                  <a:ext uri="{FF2B5EF4-FFF2-40B4-BE49-F238E27FC236}">
                    <a16:creationId xmlns:a16="http://schemas.microsoft.com/office/drawing/2014/main" id="{169A513F-55BB-94FA-33FD-EF82DE41B40C}"/>
                  </a:ext>
                </a:extLst>
              </p:cNvPr>
              <p:cNvSpPr/>
              <p:nvPr/>
            </p:nvSpPr>
            <p:spPr>
              <a:xfrm>
                <a:off x="6726228" y="3834418"/>
                <a:ext cx="2566729" cy="12052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94ECC89-523F-6596-B551-9027823C50A7}"/>
                  </a:ext>
                </a:extLst>
              </p:cNvPr>
              <p:cNvSpPr txBox="1"/>
              <p:nvPr/>
            </p:nvSpPr>
            <p:spPr>
              <a:xfrm>
                <a:off x="6842895" y="3898433"/>
                <a:ext cx="2333395" cy="1077218"/>
              </a:xfrm>
              <a:prstGeom prst="rect">
                <a:avLst/>
              </a:prstGeom>
              <a:noFill/>
            </p:spPr>
            <p:txBody>
              <a:bodyPr wrap="none" rtlCol="0">
                <a:spAutoFit/>
              </a:bodyPr>
              <a:lstStyle/>
              <a:p>
                <a:pPr algn="ctr"/>
                <a:r>
                  <a:rPr lang="en-US" sz="1600" b="1" dirty="0">
                    <a:solidFill>
                      <a:schemeClr val="bg1"/>
                    </a:solidFill>
                  </a:rPr>
                  <a:t>2020 – January 2023</a:t>
                </a:r>
              </a:p>
              <a:p>
                <a:pPr algn="ctr"/>
                <a:r>
                  <a:rPr lang="en-US" sz="1600" dirty="0">
                    <a:solidFill>
                      <a:schemeClr val="bg1"/>
                    </a:solidFill>
                    <a:hlinkClick r:id="rId7">
                      <a:extLst>
                        <a:ext uri="{A12FA001-AC4F-418D-AE19-62706E023703}">
                          <ahyp:hlinkClr xmlns:ahyp="http://schemas.microsoft.com/office/drawing/2018/hyperlinkcolor" val="tx"/>
                        </a:ext>
                      </a:extLst>
                    </a:hlinkClick>
                  </a:rPr>
                  <a:t>NRC staff develop options</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paper for Commission</a:t>
                </a:r>
                <a:br>
                  <a:rPr lang="en-US" sz="1600" dirty="0">
                    <a:solidFill>
                      <a:schemeClr val="bg1"/>
                    </a:solidFill>
                    <a:hlinkClick r:id="rId7">
                      <a:extLst>
                        <a:ext uri="{A12FA001-AC4F-418D-AE19-62706E023703}">
                          <ahyp:hlinkClr xmlns:ahyp="http://schemas.microsoft.com/office/drawing/2018/hyperlinkcolor" val="tx"/>
                        </a:ext>
                      </a:extLst>
                    </a:hlinkClick>
                  </a:rPr>
                </a:br>
                <a:r>
                  <a:rPr lang="en-US" sz="1600" dirty="0">
                    <a:solidFill>
                      <a:schemeClr val="bg1"/>
                    </a:solidFill>
                    <a:hlinkClick r:id="rId7">
                      <a:extLst>
                        <a:ext uri="{A12FA001-AC4F-418D-AE19-62706E023703}">
                          <ahyp:hlinkClr xmlns:ahyp="http://schemas.microsoft.com/office/drawing/2018/hyperlinkcolor" val="tx"/>
                        </a:ext>
                      </a:extLst>
                    </a:hlinkClick>
                  </a:rPr>
                  <a:t>on fusion licensing</a:t>
                </a:r>
                <a:endParaRPr lang="en-US" sz="1600" dirty="0">
                  <a:solidFill>
                    <a:schemeClr val="bg1"/>
                  </a:solidFill>
                </a:endParaRPr>
              </a:p>
            </p:txBody>
          </p:sp>
        </p:grpSp>
      </p:grpSp>
      <p:grpSp>
        <p:nvGrpSpPr>
          <p:cNvPr id="76" name="Group 75">
            <a:extLst>
              <a:ext uri="{FF2B5EF4-FFF2-40B4-BE49-F238E27FC236}">
                <a16:creationId xmlns:a16="http://schemas.microsoft.com/office/drawing/2014/main" id="{BCB346FD-D52D-2DFD-B7E6-97FE37BB4343}"/>
              </a:ext>
            </a:extLst>
          </p:cNvPr>
          <p:cNvGrpSpPr/>
          <p:nvPr/>
        </p:nvGrpSpPr>
        <p:grpSpPr>
          <a:xfrm>
            <a:off x="8032019" y="2193629"/>
            <a:ext cx="2811372" cy="1548276"/>
            <a:chOff x="8032019" y="2193629"/>
            <a:chExt cx="2811372" cy="1548276"/>
          </a:xfrm>
        </p:grpSpPr>
        <p:cxnSp>
          <p:nvCxnSpPr>
            <p:cNvPr id="77" name="Straight Connector 76">
              <a:extLst>
                <a:ext uri="{FF2B5EF4-FFF2-40B4-BE49-F238E27FC236}">
                  <a16:creationId xmlns:a16="http://schemas.microsoft.com/office/drawing/2014/main" id="{B4451ED8-7F27-666E-26C3-B3D2B55B2EC9}"/>
                </a:ext>
              </a:extLst>
            </p:cNvPr>
            <p:cNvCxnSpPr/>
            <p:nvPr/>
          </p:nvCxnSpPr>
          <p:spPr>
            <a:xfrm>
              <a:off x="9426309"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6F4EEC97-116C-92D0-A19F-FEF46DE703FC}"/>
                </a:ext>
              </a:extLst>
            </p:cNvPr>
            <p:cNvGrpSpPr/>
            <p:nvPr/>
          </p:nvGrpSpPr>
          <p:grpSpPr>
            <a:xfrm>
              <a:off x="8032019" y="2193629"/>
              <a:ext cx="2811372" cy="1173130"/>
              <a:chOff x="8149783" y="2193629"/>
              <a:chExt cx="2811372" cy="1173130"/>
            </a:xfrm>
          </p:grpSpPr>
          <p:sp>
            <p:nvSpPr>
              <p:cNvPr id="79" name="Rectangle: Rounded Corners 78">
                <a:extLst>
                  <a:ext uri="{FF2B5EF4-FFF2-40B4-BE49-F238E27FC236}">
                    <a16:creationId xmlns:a16="http://schemas.microsoft.com/office/drawing/2014/main" id="{C39452CD-EBA0-859C-1A57-F20E685A17D9}"/>
                  </a:ext>
                </a:extLst>
              </p:cNvPr>
              <p:cNvSpPr/>
              <p:nvPr/>
            </p:nvSpPr>
            <p:spPr>
              <a:xfrm>
                <a:off x="8149783" y="2193629"/>
                <a:ext cx="2811372" cy="117313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DAAF6D9-BBEA-FF4A-E6E4-C24694CEB0FE}"/>
                  </a:ext>
                </a:extLst>
              </p:cNvPr>
              <p:cNvSpPr txBox="1"/>
              <p:nvPr/>
            </p:nvSpPr>
            <p:spPr>
              <a:xfrm>
                <a:off x="8287173" y="2200701"/>
                <a:ext cx="2536592" cy="1077218"/>
              </a:xfrm>
              <a:prstGeom prst="rect">
                <a:avLst/>
              </a:prstGeom>
              <a:noFill/>
            </p:spPr>
            <p:txBody>
              <a:bodyPr wrap="none" rtlCol="0">
                <a:spAutoFit/>
              </a:bodyPr>
              <a:lstStyle/>
              <a:p>
                <a:pPr algn="ctr"/>
                <a:r>
                  <a:rPr lang="en-US" sz="1600" b="1" dirty="0">
                    <a:solidFill>
                      <a:schemeClr val="bg1"/>
                    </a:solidFill>
                  </a:rPr>
                  <a:t>April 2023</a:t>
                </a:r>
              </a:p>
              <a:p>
                <a:pPr algn="ctr"/>
                <a:r>
                  <a:rPr lang="en-US" sz="1600" dirty="0">
                    <a:solidFill>
                      <a:schemeClr val="bg1"/>
                    </a:solidFill>
                    <a:hlinkClick r:id="rId8">
                      <a:extLst>
                        <a:ext uri="{A12FA001-AC4F-418D-AE19-62706E023703}">
                          <ahyp:hlinkClr xmlns:ahyp="http://schemas.microsoft.com/office/drawing/2018/hyperlinkcolor" val="tx"/>
                        </a:ext>
                      </a:extLst>
                    </a:hlinkClick>
                  </a:rPr>
                  <a:t>Commission votes to license</a:t>
                </a:r>
                <a:br>
                  <a:rPr lang="en-US" sz="1600" dirty="0">
                    <a:solidFill>
                      <a:schemeClr val="bg1"/>
                    </a:solidFill>
                    <a:hlinkClick r:id="rId8">
                      <a:extLst>
                        <a:ext uri="{A12FA001-AC4F-418D-AE19-62706E023703}">
                          <ahyp:hlinkClr xmlns:ahyp="http://schemas.microsoft.com/office/drawing/2018/hyperlinkcolor" val="tx"/>
                        </a:ext>
                      </a:extLst>
                    </a:hlinkClick>
                  </a:rPr>
                </a:br>
                <a:r>
                  <a:rPr lang="en-US" sz="1600" dirty="0">
                    <a:solidFill>
                      <a:schemeClr val="bg1"/>
                    </a:solidFill>
                    <a:hlinkClick r:id="rId8">
                      <a:extLst>
                        <a:ext uri="{A12FA001-AC4F-418D-AE19-62706E023703}">
                          <ahyp:hlinkClr xmlns:ahyp="http://schemas.microsoft.com/office/drawing/2018/hyperlinkcolor" val="tx"/>
                        </a:ext>
                      </a:extLst>
                    </a:hlinkClick>
                  </a:rPr>
                  <a:t>near-term fusion energy</a:t>
                </a:r>
                <a:br>
                  <a:rPr lang="en-US" sz="1600" dirty="0">
                    <a:solidFill>
                      <a:schemeClr val="bg1"/>
                    </a:solidFill>
                    <a:hlinkClick r:id="rId8">
                      <a:extLst>
                        <a:ext uri="{A12FA001-AC4F-418D-AE19-62706E023703}">
                          <ahyp:hlinkClr xmlns:ahyp="http://schemas.microsoft.com/office/drawing/2018/hyperlinkcolor" val="tx"/>
                        </a:ext>
                      </a:extLst>
                    </a:hlinkClick>
                  </a:rPr>
                </a:br>
                <a:r>
                  <a:rPr lang="en-US" sz="1600" dirty="0">
                    <a:solidFill>
                      <a:schemeClr val="bg1"/>
                    </a:solidFill>
                    <a:hlinkClick r:id="rId8">
                      <a:extLst>
                        <a:ext uri="{A12FA001-AC4F-418D-AE19-62706E023703}">
                          <ahyp:hlinkClr xmlns:ahyp="http://schemas.microsoft.com/office/drawing/2018/hyperlinkcolor" val="tx"/>
                        </a:ext>
                      </a:extLst>
                    </a:hlinkClick>
                  </a:rPr>
                  <a:t>using 10 CFR Part 30</a:t>
                </a:r>
                <a:endParaRPr lang="en-US" sz="1600" dirty="0">
                  <a:solidFill>
                    <a:schemeClr val="bg1"/>
                  </a:solidFill>
                </a:endParaRPr>
              </a:p>
            </p:txBody>
          </p:sp>
        </p:grpSp>
      </p:grpSp>
      <p:grpSp>
        <p:nvGrpSpPr>
          <p:cNvPr id="6" name="Group 5">
            <a:extLst>
              <a:ext uri="{FF2B5EF4-FFF2-40B4-BE49-F238E27FC236}">
                <a16:creationId xmlns:a16="http://schemas.microsoft.com/office/drawing/2014/main" id="{01C60E8C-C192-1167-F46B-58BEAA6C5C1D}"/>
              </a:ext>
            </a:extLst>
          </p:cNvPr>
          <p:cNvGrpSpPr/>
          <p:nvPr/>
        </p:nvGrpSpPr>
        <p:grpSpPr>
          <a:xfrm>
            <a:off x="9455735" y="3437105"/>
            <a:ext cx="2424876" cy="1623264"/>
            <a:chOff x="9455735" y="3437105"/>
            <a:chExt cx="2424876" cy="1623264"/>
          </a:xfrm>
        </p:grpSpPr>
        <p:cxnSp>
          <p:nvCxnSpPr>
            <p:cNvPr id="7" name="Straight Connector 6">
              <a:extLst>
                <a:ext uri="{FF2B5EF4-FFF2-40B4-BE49-F238E27FC236}">
                  <a16:creationId xmlns:a16="http://schemas.microsoft.com/office/drawing/2014/main" id="{14A1711C-117F-74BF-0327-FDC7065028E1}"/>
                </a:ext>
              </a:extLst>
            </p:cNvPr>
            <p:cNvCxnSpPr/>
            <p:nvPr/>
          </p:nvCxnSpPr>
          <p:spPr>
            <a:xfrm>
              <a:off x="10669825" y="3437105"/>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5D09C5C-B3A8-8F54-3132-EBD0A9A1509F}"/>
                </a:ext>
              </a:extLst>
            </p:cNvPr>
            <p:cNvGrpSpPr/>
            <p:nvPr/>
          </p:nvGrpSpPr>
          <p:grpSpPr>
            <a:xfrm>
              <a:off x="9455735" y="3855122"/>
              <a:ext cx="2424876" cy="1205247"/>
              <a:chOff x="9407244" y="3855122"/>
              <a:chExt cx="2424876" cy="1205247"/>
            </a:xfrm>
          </p:grpSpPr>
          <p:sp>
            <p:nvSpPr>
              <p:cNvPr id="9" name="Rectangle: Rounded Corners 8">
                <a:extLst>
                  <a:ext uri="{FF2B5EF4-FFF2-40B4-BE49-F238E27FC236}">
                    <a16:creationId xmlns:a16="http://schemas.microsoft.com/office/drawing/2014/main" id="{D22EE5DF-ED41-24E9-9CFB-8B11076FD233}"/>
                  </a:ext>
                </a:extLst>
              </p:cNvPr>
              <p:cNvSpPr/>
              <p:nvPr/>
            </p:nvSpPr>
            <p:spPr>
              <a:xfrm>
                <a:off x="9407244" y="3855122"/>
                <a:ext cx="2424876" cy="12052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714416-D95C-BB32-C974-0CDE0A8927D0}"/>
                  </a:ext>
                </a:extLst>
              </p:cNvPr>
              <p:cNvSpPr txBox="1"/>
              <p:nvPr/>
            </p:nvSpPr>
            <p:spPr>
              <a:xfrm>
                <a:off x="9407244" y="3908160"/>
                <a:ext cx="2424876" cy="1077218"/>
              </a:xfrm>
              <a:prstGeom prst="rect">
                <a:avLst/>
              </a:prstGeom>
              <a:noFill/>
            </p:spPr>
            <p:txBody>
              <a:bodyPr wrap="square" rtlCol="0">
                <a:spAutoFit/>
              </a:bodyPr>
              <a:lstStyle/>
              <a:p>
                <a:pPr algn="ctr"/>
                <a:r>
                  <a:rPr lang="en-US" sz="1600" b="1" dirty="0">
                    <a:solidFill>
                      <a:schemeClr val="bg1"/>
                    </a:solidFill>
                  </a:rPr>
                  <a:t>December 2024</a:t>
                </a:r>
              </a:p>
              <a:p>
                <a:pPr algn="ctr"/>
                <a:r>
                  <a:rPr lang="en-US" sz="1600" dirty="0">
                    <a:solidFill>
                      <a:schemeClr val="bg1"/>
                    </a:solidFill>
                    <a:hlinkClick r:id="rId9">
                      <a:extLst>
                        <a:ext uri="{A12FA001-AC4F-418D-AE19-62706E023703}">
                          <ahyp:hlinkClr xmlns:ahyp="http://schemas.microsoft.com/office/drawing/2018/hyperlinkcolor" val="tx"/>
                        </a:ext>
                      </a:extLst>
                    </a:hlinkClick>
                  </a:rPr>
                  <a:t>NRC staff submit proposed fusion energy regulation rule to Commission</a:t>
                </a:r>
                <a:endParaRPr lang="en-US" sz="1600" dirty="0">
                  <a:solidFill>
                    <a:schemeClr val="bg1"/>
                  </a:solidFill>
                </a:endParaRPr>
              </a:p>
            </p:txBody>
          </p:sp>
        </p:grpSp>
      </p:grpSp>
    </p:spTree>
    <p:extLst>
      <p:ext uri="{BB962C8B-B14F-4D97-AF65-F5344CB8AC3E}">
        <p14:creationId xmlns:p14="http://schemas.microsoft.com/office/powerpoint/2010/main" val="174935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5A30-A5DE-CA76-01F0-2D181F34F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88350-74D0-6D8B-16EC-76D85A2F1B92}"/>
              </a:ext>
            </a:extLst>
          </p:cNvPr>
          <p:cNvSpPr>
            <a:spLocks noGrp="1"/>
          </p:cNvSpPr>
          <p:nvPr>
            <p:ph type="title"/>
          </p:nvPr>
        </p:nvSpPr>
        <p:spPr>
          <a:xfrm>
            <a:off x="1554479" y="914400"/>
            <a:ext cx="9390329" cy="1292662"/>
          </a:xfrm>
        </p:spPr>
        <p:txBody>
          <a:bodyPr/>
          <a:lstStyle/>
          <a:p>
            <a:pPr>
              <a:lnSpc>
                <a:spcPct val="100000"/>
              </a:lnSpc>
              <a:defRPr/>
            </a:pPr>
            <a:r>
              <a:rPr lang="en-US" sz="2800" dirty="0">
                <a:ea typeface="+mj-ea"/>
              </a:rPr>
              <a:t>Proportional</a:t>
            </a:r>
            <a:r>
              <a:rPr lang="en-US" sz="2800" dirty="0"/>
              <a:t>, technology-inclusive, and performance-based regulation enable effective, scalable fusion licensing</a:t>
            </a:r>
            <a:endParaRPr lang="en-US" sz="2800" dirty="0">
              <a:ea typeface="+mj-ea"/>
            </a:endParaRPr>
          </a:p>
        </p:txBody>
      </p:sp>
      <p:sp>
        <p:nvSpPr>
          <p:cNvPr id="4" name="Slide Number Placeholder 3">
            <a:extLst>
              <a:ext uri="{FF2B5EF4-FFF2-40B4-BE49-F238E27FC236}">
                <a16:creationId xmlns:a16="http://schemas.microsoft.com/office/drawing/2014/main" id="{8D39445A-4244-B0C6-108C-B2B222866184}"/>
              </a:ext>
            </a:extLst>
          </p:cNvPr>
          <p:cNvSpPr>
            <a:spLocks noGrp="1"/>
          </p:cNvSpPr>
          <p:nvPr>
            <p:ph type="sldNum" sz="quarter" idx="15"/>
          </p:nvPr>
        </p:nvSpPr>
        <p:spPr/>
        <p:txBody>
          <a:bodyPr/>
          <a:lstStyle/>
          <a:p>
            <a:fld id="{4047B581-6BF3-6D4E-B0DE-BB20D4DED491}" type="slidenum">
              <a:rPr lang="en-US" smtClean="0"/>
              <a:pPr/>
              <a:t>27</a:t>
            </a:fld>
            <a:endParaRPr lang="en-US" dirty="0"/>
          </a:p>
        </p:txBody>
      </p:sp>
      <p:sp>
        <p:nvSpPr>
          <p:cNvPr id="3" name="Rectangle: Rounded Corners 2">
            <a:extLst>
              <a:ext uri="{FF2B5EF4-FFF2-40B4-BE49-F238E27FC236}">
                <a16:creationId xmlns:a16="http://schemas.microsoft.com/office/drawing/2014/main" id="{95E5E51F-9624-2A0F-BEBE-1E710922159B}"/>
              </a:ext>
            </a:extLst>
          </p:cNvPr>
          <p:cNvSpPr/>
          <p:nvPr/>
        </p:nvSpPr>
        <p:spPr>
          <a:xfrm>
            <a:off x="1552792" y="3589768"/>
            <a:ext cx="2450217" cy="122193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Performance-Based Requirements</a:t>
            </a:r>
          </a:p>
        </p:txBody>
      </p:sp>
      <p:sp>
        <p:nvSpPr>
          <p:cNvPr id="5" name="Rectangle: Rounded Corners 4">
            <a:extLst>
              <a:ext uri="{FF2B5EF4-FFF2-40B4-BE49-F238E27FC236}">
                <a16:creationId xmlns:a16="http://schemas.microsoft.com/office/drawing/2014/main" id="{E1E13643-9465-41D3-1450-B57F2A693EE9}"/>
              </a:ext>
            </a:extLst>
          </p:cNvPr>
          <p:cNvSpPr/>
          <p:nvPr/>
        </p:nvSpPr>
        <p:spPr>
          <a:xfrm>
            <a:off x="1552792" y="2207063"/>
            <a:ext cx="2450217" cy="122193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Technology-Inclusive Requirements</a:t>
            </a:r>
          </a:p>
        </p:txBody>
      </p:sp>
      <p:sp>
        <p:nvSpPr>
          <p:cNvPr id="6" name="Rectangle: Rounded Corners 5">
            <a:extLst>
              <a:ext uri="{FF2B5EF4-FFF2-40B4-BE49-F238E27FC236}">
                <a16:creationId xmlns:a16="http://schemas.microsoft.com/office/drawing/2014/main" id="{2376F6CA-F9C5-BC54-6196-E510057B9939}"/>
              </a:ext>
            </a:extLst>
          </p:cNvPr>
          <p:cNvSpPr/>
          <p:nvPr/>
        </p:nvSpPr>
        <p:spPr>
          <a:xfrm>
            <a:off x="1552792" y="4972473"/>
            <a:ext cx="2450217" cy="12219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Proportional Licensing Requirements</a:t>
            </a:r>
          </a:p>
        </p:txBody>
      </p:sp>
      <p:cxnSp>
        <p:nvCxnSpPr>
          <p:cNvPr id="14" name="Straight Arrow Connector 13">
            <a:extLst>
              <a:ext uri="{FF2B5EF4-FFF2-40B4-BE49-F238E27FC236}">
                <a16:creationId xmlns:a16="http://schemas.microsoft.com/office/drawing/2014/main" id="{BD43C700-3DF6-4C5B-AE4C-6D252BADFCC7}"/>
              </a:ext>
            </a:extLst>
          </p:cNvPr>
          <p:cNvCxnSpPr>
            <a:cxnSpLocks/>
            <a:stCxn id="5" idx="3"/>
          </p:cNvCxnSpPr>
          <p:nvPr/>
        </p:nvCxnSpPr>
        <p:spPr>
          <a:xfrm>
            <a:off x="4003009" y="2818032"/>
            <a:ext cx="578322" cy="0"/>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B74DC08-014C-895B-7226-323C7558A9B5}"/>
              </a:ext>
            </a:extLst>
          </p:cNvPr>
          <p:cNvSpPr/>
          <p:nvPr/>
        </p:nvSpPr>
        <p:spPr>
          <a:xfrm>
            <a:off x="4581331" y="3589767"/>
            <a:ext cx="2450217" cy="122193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Utilizes quantifiable health and safety licensing criteria</a:t>
            </a:r>
          </a:p>
        </p:txBody>
      </p:sp>
      <p:sp>
        <p:nvSpPr>
          <p:cNvPr id="17" name="Rectangle: Rounded Corners 16">
            <a:extLst>
              <a:ext uri="{FF2B5EF4-FFF2-40B4-BE49-F238E27FC236}">
                <a16:creationId xmlns:a16="http://schemas.microsoft.com/office/drawing/2014/main" id="{F85773C0-377C-4BB5-CF5D-5FACFAC75204}"/>
              </a:ext>
            </a:extLst>
          </p:cNvPr>
          <p:cNvSpPr/>
          <p:nvPr/>
        </p:nvSpPr>
        <p:spPr>
          <a:xfrm>
            <a:off x="4581331" y="2207062"/>
            <a:ext cx="2450217" cy="122193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Applies to any proposed fusion machine</a:t>
            </a:r>
          </a:p>
        </p:txBody>
      </p:sp>
      <p:sp>
        <p:nvSpPr>
          <p:cNvPr id="18" name="Rectangle: Rounded Corners 17">
            <a:extLst>
              <a:ext uri="{FF2B5EF4-FFF2-40B4-BE49-F238E27FC236}">
                <a16:creationId xmlns:a16="http://schemas.microsoft.com/office/drawing/2014/main" id="{95629506-FE83-9E1A-CA55-A02A9DCFC3BA}"/>
              </a:ext>
            </a:extLst>
          </p:cNvPr>
          <p:cNvSpPr/>
          <p:nvPr/>
        </p:nvSpPr>
        <p:spPr>
          <a:xfrm>
            <a:off x="4581331" y="4972472"/>
            <a:ext cx="2450217" cy="12219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Scales reviews based on the specific level of hazards in application</a:t>
            </a:r>
          </a:p>
        </p:txBody>
      </p:sp>
      <p:sp>
        <p:nvSpPr>
          <p:cNvPr id="19" name="Rectangle: Rounded Corners 18">
            <a:extLst>
              <a:ext uri="{FF2B5EF4-FFF2-40B4-BE49-F238E27FC236}">
                <a16:creationId xmlns:a16="http://schemas.microsoft.com/office/drawing/2014/main" id="{8B74DC08-014C-895B-7226-323C7558A9B5}"/>
              </a:ext>
            </a:extLst>
          </p:cNvPr>
          <p:cNvSpPr/>
          <p:nvPr/>
        </p:nvSpPr>
        <p:spPr>
          <a:xfrm>
            <a:off x="7608183" y="3589768"/>
            <a:ext cx="2450217" cy="122193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Enables demonstration of multiple approaches to fusion safety </a:t>
            </a:r>
          </a:p>
        </p:txBody>
      </p:sp>
      <p:sp>
        <p:nvSpPr>
          <p:cNvPr id="20" name="Rectangle: Rounded Corners 19">
            <a:extLst>
              <a:ext uri="{FF2B5EF4-FFF2-40B4-BE49-F238E27FC236}">
                <a16:creationId xmlns:a16="http://schemas.microsoft.com/office/drawing/2014/main" id="{F85773C0-377C-4BB5-CF5D-5FACFAC75204}"/>
              </a:ext>
            </a:extLst>
          </p:cNvPr>
          <p:cNvSpPr/>
          <p:nvPr/>
        </p:nvSpPr>
        <p:spPr>
          <a:xfrm>
            <a:off x="7608183" y="2207063"/>
            <a:ext cx="2450217" cy="122193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Lowers barriers to fusion technology innovation</a:t>
            </a:r>
          </a:p>
        </p:txBody>
      </p:sp>
      <p:sp>
        <p:nvSpPr>
          <p:cNvPr id="21" name="Rectangle: Rounded Corners 20">
            <a:extLst>
              <a:ext uri="{FF2B5EF4-FFF2-40B4-BE49-F238E27FC236}">
                <a16:creationId xmlns:a16="http://schemas.microsoft.com/office/drawing/2014/main" id="{95629506-FE83-9E1A-CA55-A02A9DCFC3BA}"/>
              </a:ext>
            </a:extLst>
          </p:cNvPr>
          <p:cNvSpPr/>
          <p:nvPr/>
        </p:nvSpPr>
        <p:spPr>
          <a:xfrm>
            <a:off x="7608183" y="4972473"/>
            <a:ext cx="2450217" cy="12219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Ensures safety while reducing opportunities for over-regulation</a:t>
            </a:r>
          </a:p>
        </p:txBody>
      </p:sp>
      <p:cxnSp>
        <p:nvCxnSpPr>
          <p:cNvPr id="22" name="Straight Arrow Connector 21">
            <a:extLst>
              <a:ext uri="{FF2B5EF4-FFF2-40B4-BE49-F238E27FC236}">
                <a16:creationId xmlns:a16="http://schemas.microsoft.com/office/drawing/2014/main" id="{1B88B7A2-D981-F6D8-FF66-EE5F6396921E}"/>
              </a:ext>
            </a:extLst>
          </p:cNvPr>
          <p:cNvCxnSpPr>
            <a:cxnSpLocks/>
            <a:stCxn id="17" idx="3"/>
            <a:endCxn id="20" idx="1"/>
          </p:cNvCxnSpPr>
          <p:nvPr/>
        </p:nvCxnSpPr>
        <p:spPr>
          <a:xfrm>
            <a:off x="7031548" y="2818031"/>
            <a:ext cx="576635" cy="1"/>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9646C3C-D760-0C21-B3A1-333A832F8FD8}"/>
              </a:ext>
            </a:extLst>
          </p:cNvPr>
          <p:cNvCxnSpPr>
            <a:cxnSpLocks/>
            <a:stCxn id="16" idx="3"/>
            <a:endCxn id="19" idx="1"/>
          </p:cNvCxnSpPr>
          <p:nvPr/>
        </p:nvCxnSpPr>
        <p:spPr>
          <a:xfrm>
            <a:off x="7031548" y="4200736"/>
            <a:ext cx="576635" cy="1"/>
          </a:xfrm>
          <a:prstGeom prst="straightConnector1">
            <a:avLst/>
          </a:prstGeom>
          <a:ln w="57150">
            <a:solidFill>
              <a:schemeClr val="tx2">
                <a:lumMod val="40000"/>
                <a:lumOff val="60000"/>
              </a:schemeClr>
            </a:solidFill>
            <a:tailEnd type="triangle"/>
          </a:ln>
        </p:spPr>
        <p:style>
          <a:lnRef idx="2">
            <a:schemeClr val="accent6">
              <a:shade val="15000"/>
            </a:schemeClr>
          </a:lnRef>
          <a:fillRef idx="1">
            <a:schemeClr val="accent6"/>
          </a:fillRef>
          <a:effectRef idx="0">
            <a:schemeClr val="accent6"/>
          </a:effectRef>
          <a:fontRef idx="minor">
            <a:schemeClr val="lt1"/>
          </a:fontRef>
        </p:style>
      </p:cxnSp>
      <p:cxnSp>
        <p:nvCxnSpPr>
          <p:cNvPr id="32" name="Straight Arrow Connector 31">
            <a:extLst>
              <a:ext uri="{FF2B5EF4-FFF2-40B4-BE49-F238E27FC236}">
                <a16:creationId xmlns:a16="http://schemas.microsoft.com/office/drawing/2014/main" id="{F6E22EFD-134B-2369-CE9D-AFB5C2354A9C}"/>
              </a:ext>
            </a:extLst>
          </p:cNvPr>
          <p:cNvCxnSpPr>
            <a:cxnSpLocks/>
            <a:stCxn id="3" idx="3"/>
            <a:endCxn id="16" idx="1"/>
          </p:cNvCxnSpPr>
          <p:nvPr/>
        </p:nvCxnSpPr>
        <p:spPr>
          <a:xfrm flipV="1">
            <a:off x="4003009" y="4200736"/>
            <a:ext cx="578322" cy="1"/>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5BDAD7-6FEC-8ED6-8F0F-FFB0F2F1A0CC}"/>
              </a:ext>
            </a:extLst>
          </p:cNvPr>
          <p:cNvCxnSpPr>
            <a:cxnSpLocks/>
            <a:stCxn id="6" idx="3"/>
            <a:endCxn id="18" idx="1"/>
          </p:cNvCxnSpPr>
          <p:nvPr/>
        </p:nvCxnSpPr>
        <p:spPr>
          <a:xfrm flipV="1">
            <a:off x="4003009" y="5583441"/>
            <a:ext cx="578322" cy="1"/>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1F96758-443E-C383-7E7B-93262B93F32F}"/>
              </a:ext>
            </a:extLst>
          </p:cNvPr>
          <p:cNvCxnSpPr>
            <a:cxnSpLocks/>
            <a:stCxn id="18" idx="3"/>
            <a:endCxn id="21" idx="1"/>
          </p:cNvCxnSpPr>
          <p:nvPr/>
        </p:nvCxnSpPr>
        <p:spPr>
          <a:xfrm>
            <a:off x="7031548" y="5583441"/>
            <a:ext cx="576635" cy="1"/>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5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6" grpId="0" animBg="1"/>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0607D-1744-61F0-9474-44210340B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0D674-AD57-F0D3-14C8-93DAB673D1CE}"/>
              </a:ext>
            </a:extLst>
          </p:cNvPr>
          <p:cNvSpPr>
            <a:spLocks noGrp="1"/>
          </p:cNvSpPr>
          <p:nvPr>
            <p:ph type="title"/>
          </p:nvPr>
        </p:nvSpPr>
        <p:spPr>
          <a:xfrm>
            <a:off x="1554478" y="914400"/>
            <a:ext cx="9629989" cy="861774"/>
          </a:xfrm>
        </p:spPr>
        <p:txBody>
          <a:bodyPr/>
          <a:lstStyle/>
          <a:p>
            <a:pPr>
              <a:lnSpc>
                <a:spcPct val="100000"/>
              </a:lnSpc>
              <a:defRPr/>
            </a:pPr>
            <a:r>
              <a:rPr lang="en-US" sz="2800" dirty="0"/>
              <a:t>Proportional licensing requirements enable </a:t>
            </a:r>
            <a:br>
              <a:rPr lang="en-US" sz="2800" dirty="0"/>
            </a:br>
            <a:r>
              <a:rPr lang="en-US" sz="2800" dirty="0"/>
              <a:t>regulations to scale based on the specific application</a:t>
            </a:r>
            <a:endParaRPr lang="en-US" sz="2800" dirty="0">
              <a:ea typeface="+mj-ea"/>
            </a:endParaRPr>
          </a:p>
        </p:txBody>
      </p:sp>
      <p:sp>
        <p:nvSpPr>
          <p:cNvPr id="4" name="Slide Number Placeholder 3">
            <a:extLst>
              <a:ext uri="{FF2B5EF4-FFF2-40B4-BE49-F238E27FC236}">
                <a16:creationId xmlns:a16="http://schemas.microsoft.com/office/drawing/2014/main" id="{9DCD5869-FB9A-AF45-62FC-F42B2A2C094E}"/>
              </a:ext>
            </a:extLst>
          </p:cNvPr>
          <p:cNvSpPr>
            <a:spLocks noGrp="1"/>
          </p:cNvSpPr>
          <p:nvPr>
            <p:ph type="sldNum" sz="quarter" idx="15"/>
          </p:nvPr>
        </p:nvSpPr>
        <p:spPr/>
        <p:txBody>
          <a:bodyPr/>
          <a:lstStyle/>
          <a:p>
            <a:fld id="{4047B581-6BF3-6D4E-B0DE-BB20D4DED491}" type="slidenum">
              <a:rPr lang="en-US" smtClean="0"/>
              <a:pPr/>
              <a:t>28</a:t>
            </a:fld>
            <a:endParaRPr lang="en-US" dirty="0"/>
          </a:p>
        </p:txBody>
      </p:sp>
      <p:sp>
        <p:nvSpPr>
          <p:cNvPr id="3" name="Rectangle 2">
            <a:extLst>
              <a:ext uri="{FF2B5EF4-FFF2-40B4-BE49-F238E27FC236}">
                <a16:creationId xmlns:a16="http://schemas.microsoft.com/office/drawing/2014/main" id="{D53734DA-84BB-4EAA-DDB9-A397FF0A9869}"/>
              </a:ext>
            </a:extLst>
          </p:cNvPr>
          <p:cNvSpPr/>
          <p:nvPr/>
        </p:nvSpPr>
        <p:spPr>
          <a:xfrm>
            <a:off x="1297714" y="2107606"/>
            <a:ext cx="4002906" cy="400110"/>
          </a:xfrm>
          <a:prstGeom prst="rect">
            <a:avLst/>
          </a:prstGeom>
        </p:spPr>
        <p:txBody>
          <a:bodyPr wrap="square">
            <a:spAutoFit/>
          </a:bodyPr>
          <a:lstStyle/>
          <a:p>
            <a:pPr>
              <a:spcAft>
                <a:spcPts val="600"/>
              </a:spcAft>
            </a:pPr>
            <a:r>
              <a:rPr lang="en-US" sz="2000" i="1" dirty="0">
                <a:solidFill>
                  <a:schemeClr val="bg2">
                    <a:lumMod val="25000"/>
                  </a:schemeClr>
                </a:solidFill>
                <a:cs typeface="Avenir Book"/>
              </a:rPr>
              <a:t>Example: Regulating tritium hazards</a:t>
            </a:r>
          </a:p>
        </p:txBody>
      </p:sp>
      <p:sp>
        <p:nvSpPr>
          <p:cNvPr id="6" name="Rectangle 5">
            <a:extLst>
              <a:ext uri="{FF2B5EF4-FFF2-40B4-BE49-F238E27FC236}">
                <a16:creationId xmlns:a16="http://schemas.microsoft.com/office/drawing/2014/main" id="{11449B30-7FDF-60EF-5B0C-5594296A0738}"/>
              </a:ext>
            </a:extLst>
          </p:cNvPr>
          <p:cNvSpPr/>
          <p:nvPr/>
        </p:nvSpPr>
        <p:spPr>
          <a:xfrm>
            <a:off x="1575216" y="6033112"/>
            <a:ext cx="3457789" cy="461665"/>
          </a:xfrm>
          <a:prstGeom prst="rect">
            <a:avLst/>
          </a:prstGeom>
        </p:spPr>
        <p:txBody>
          <a:bodyPr wrap="square">
            <a:spAutoFit/>
          </a:bodyPr>
          <a:lstStyle/>
          <a:p>
            <a:pPr algn="ctr">
              <a:spcAft>
                <a:spcPts val="600"/>
              </a:spcAft>
            </a:pPr>
            <a:r>
              <a:rPr lang="en-US" sz="2400" dirty="0">
                <a:solidFill>
                  <a:schemeClr val="bg2">
                    <a:lumMod val="25000"/>
                  </a:schemeClr>
                </a:solidFill>
                <a:cs typeface="Avenir Book"/>
              </a:rPr>
              <a:t>Total Tritium</a:t>
            </a:r>
            <a:r>
              <a:rPr lang="en-US" sz="2400" i="1" dirty="0">
                <a:solidFill>
                  <a:schemeClr val="bg2">
                    <a:lumMod val="25000"/>
                  </a:schemeClr>
                </a:solidFill>
                <a:cs typeface="Avenir Book"/>
              </a:rPr>
              <a:t> </a:t>
            </a:r>
            <a:r>
              <a:rPr lang="en-US" sz="2400" dirty="0">
                <a:solidFill>
                  <a:schemeClr val="bg2">
                    <a:lumMod val="25000"/>
                  </a:schemeClr>
                </a:solidFill>
                <a:cs typeface="Avenir Book"/>
              </a:rPr>
              <a:t>Inventory</a:t>
            </a:r>
          </a:p>
        </p:txBody>
      </p:sp>
      <p:cxnSp>
        <p:nvCxnSpPr>
          <p:cNvPr id="7" name="Straight Arrow Connector 6">
            <a:extLst>
              <a:ext uri="{FF2B5EF4-FFF2-40B4-BE49-F238E27FC236}">
                <a16:creationId xmlns:a16="http://schemas.microsoft.com/office/drawing/2014/main" id="{48D5CD9B-DAE4-66D1-5425-C88DEDF7D428}"/>
              </a:ext>
            </a:extLst>
          </p:cNvPr>
          <p:cNvCxnSpPr>
            <a:cxnSpLocks/>
          </p:cNvCxnSpPr>
          <p:nvPr/>
        </p:nvCxnSpPr>
        <p:spPr>
          <a:xfrm flipV="1">
            <a:off x="3304111" y="2619372"/>
            <a:ext cx="0" cy="31288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AE13E4-FC17-3D19-DB0E-E7885F8756CB}"/>
              </a:ext>
            </a:extLst>
          </p:cNvPr>
          <p:cNvCxnSpPr>
            <a:cxnSpLocks/>
          </p:cNvCxnSpPr>
          <p:nvPr/>
        </p:nvCxnSpPr>
        <p:spPr>
          <a:xfrm>
            <a:off x="3177417" y="5197961"/>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5B63DFE-E97F-5AD3-B25D-591F276DACC5}"/>
              </a:ext>
            </a:extLst>
          </p:cNvPr>
          <p:cNvSpPr/>
          <p:nvPr/>
        </p:nvSpPr>
        <p:spPr>
          <a:xfrm>
            <a:off x="3557499" y="5013295"/>
            <a:ext cx="903377" cy="369332"/>
          </a:xfrm>
          <a:prstGeom prst="rect">
            <a:avLst/>
          </a:prstGeom>
        </p:spPr>
        <p:txBody>
          <a:bodyPr wrap="square">
            <a:spAutoFit/>
          </a:bodyPr>
          <a:lstStyle/>
          <a:p>
            <a:pPr>
              <a:spcAft>
                <a:spcPts val="600"/>
              </a:spcAft>
            </a:pPr>
            <a:r>
              <a:rPr lang="en-US" sz="1800" dirty="0">
                <a:cs typeface="Avenir Book"/>
              </a:rPr>
              <a:t>1 gram</a:t>
            </a:r>
          </a:p>
        </p:txBody>
      </p:sp>
      <p:cxnSp>
        <p:nvCxnSpPr>
          <p:cNvPr id="10" name="Straight Connector 9">
            <a:extLst>
              <a:ext uri="{FF2B5EF4-FFF2-40B4-BE49-F238E27FC236}">
                <a16:creationId xmlns:a16="http://schemas.microsoft.com/office/drawing/2014/main" id="{685F6227-A28A-D9B6-8B92-0B679A9CE07E}"/>
              </a:ext>
            </a:extLst>
          </p:cNvPr>
          <p:cNvCxnSpPr>
            <a:cxnSpLocks/>
          </p:cNvCxnSpPr>
          <p:nvPr/>
        </p:nvCxnSpPr>
        <p:spPr>
          <a:xfrm>
            <a:off x="3177417" y="4656405"/>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87FBC8-7615-BDBD-F913-95B79FECD0E7}"/>
              </a:ext>
            </a:extLst>
          </p:cNvPr>
          <p:cNvSpPr/>
          <p:nvPr/>
        </p:nvSpPr>
        <p:spPr>
          <a:xfrm>
            <a:off x="3557499" y="4471739"/>
            <a:ext cx="1388125" cy="369332"/>
          </a:xfrm>
          <a:prstGeom prst="rect">
            <a:avLst/>
          </a:prstGeom>
        </p:spPr>
        <p:txBody>
          <a:bodyPr wrap="square">
            <a:spAutoFit/>
          </a:bodyPr>
          <a:lstStyle/>
          <a:p>
            <a:pPr>
              <a:spcAft>
                <a:spcPts val="600"/>
              </a:spcAft>
            </a:pPr>
            <a:r>
              <a:rPr lang="en-US" sz="1800" dirty="0">
                <a:cs typeface="Avenir Book"/>
              </a:rPr>
              <a:t>10 gram</a:t>
            </a:r>
          </a:p>
        </p:txBody>
      </p:sp>
      <p:cxnSp>
        <p:nvCxnSpPr>
          <p:cNvPr id="12" name="Straight Connector 11">
            <a:extLst>
              <a:ext uri="{FF2B5EF4-FFF2-40B4-BE49-F238E27FC236}">
                <a16:creationId xmlns:a16="http://schemas.microsoft.com/office/drawing/2014/main" id="{9B31B9FC-2C3C-8EFF-18A9-FC89E9A0D88C}"/>
              </a:ext>
            </a:extLst>
          </p:cNvPr>
          <p:cNvCxnSpPr>
            <a:cxnSpLocks/>
          </p:cNvCxnSpPr>
          <p:nvPr/>
        </p:nvCxnSpPr>
        <p:spPr>
          <a:xfrm>
            <a:off x="3174309" y="4114849"/>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1E747FB-5974-185C-6F93-D0D9ABC3E078}"/>
              </a:ext>
            </a:extLst>
          </p:cNvPr>
          <p:cNvSpPr/>
          <p:nvPr/>
        </p:nvSpPr>
        <p:spPr>
          <a:xfrm>
            <a:off x="3554391" y="3930183"/>
            <a:ext cx="1388125" cy="369332"/>
          </a:xfrm>
          <a:prstGeom prst="rect">
            <a:avLst/>
          </a:prstGeom>
        </p:spPr>
        <p:txBody>
          <a:bodyPr wrap="square">
            <a:spAutoFit/>
          </a:bodyPr>
          <a:lstStyle/>
          <a:p>
            <a:pPr>
              <a:spcAft>
                <a:spcPts val="600"/>
              </a:spcAft>
            </a:pPr>
            <a:r>
              <a:rPr lang="en-US" sz="1800" dirty="0">
                <a:cs typeface="Avenir Book"/>
              </a:rPr>
              <a:t>100 gram</a:t>
            </a:r>
          </a:p>
        </p:txBody>
      </p:sp>
      <p:cxnSp>
        <p:nvCxnSpPr>
          <p:cNvPr id="14" name="Straight Connector 13">
            <a:extLst>
              <a:ext uri="{FF2B5EF4-FFF2-40B4-BE49-F238E27FC236}">
                <a16:creationId xmlns:a16="http://schemas.microsoft.com/office/drawing/2014/main" id="{2C817CFD-40BB-B50C-B97B-E77C66254777}"/>
              </a:ext>
            </a:extLst>
          </p:cNvPr>
          <p:cNvCxnSpPr>
            <a:cxnSpLocks/>
          </p:cNvCxnSpPr>
          <p:nvPr/>
        </p:nvCxnSpPr>
        <p:spPr>
          <a:xfrm>
            <a:off x="3172473" y="3573293"/>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C1B867-DE16-5BF2-3DF9-ADDCC11FD493}"/>
              </a:ext>
            </a:extLst>
          </p:cNvPr>
          <p:cNvSpPr/>
          <p:nvPr/>
        </p:nvSpPr>
        <p:spPr>
          <a:xfrm>
            <a:off x="3552555" y="3388627"/>
            <a:ext cx="1388125" cy="369332"/>
          </a:xfrm>
          <a:prstGeom prst="rect">
            <a:avLst/>
          </a:prstGeom>
        </p:spPr>
        <p:txBody>
          <a:bodyPr wrap="square">
            <a:spAutoFit/>
          </a:bodyPr>
          <a:lstStyle/>
          <a:p>
            <a:pPr>
              <a:spcAft>
                <a:spcPts val="600"/>
              </a:spcAft>
            </a:pPr>
            <a:r>
              <a:rPr lang="en-US" sz="1800" dirty="0">
                <a:cs typeface="Avenir Book"/>
              </a:rPr>
              <a:t>1,000 gram</a:t>
            </a:r>
          </a:p>
        </p:txBody>
      </p:sp>
      <p:cxnSp>
        <p:nvCxnSpPr>
          <p:cNvPr id="16" name="Straight Connector 15">
            <a:extLst>
              <a:ext uri="{FF2B5EF4-FFF2-40B4-BE49-F238E27FC236}">
                <a16:creationId xmlns:a16="http://schemas.microsoft.com/office/drawing/2014/main" id="{4B677E96-B105-75FB-D441-325105858B94}"/>
              </a:ext>
            </a:extLst>
          </p:cNvPr>
          <p:cNvCxnSpPr>
            <a:cxnSpLocks/>
          </p:cNvCxnSpPr>
          <p:nvPr/>
        </p:nvCxnSpPr>
        <p:spPr>
          <a:xfrm>
            <a:off x="3172473" y="3031737"/>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A250C9B-C992-6A38-E6B7-DBA1A2BF4A20}"/>
              </a:ext>
            </a:extLst>
          </p:cNvPr>
          <p:cNvSpPr/>
          <p:nvPr/>
        </p:nvSpPr>
        <p:spPr>
          <a:xfrm>
            <a:off x="3552555" y="2847071"/>
            <a:ext cx="1388125" cy="369332"/>
          </a:xfrm>
          <a:prstGeom prst="rect">
            <a:avLst/>
          </a:prstGeom>
        </p:spPr>
        <p:txBody>
          <a:bodyPr wrap="square">
            <a:spAutoFit/>
          </a:bodyPr>
          <a:lstStyle/>
          <a:p>
            <a:pPr>
              <a:spcAft>
                <a:spcPts val="600"/>
              </a:spcAft>
            </a:pPr>
            <a:r>
              <a:rPr lang="en-US" sz="1800" dirty="0">
                <a:cs typeface="Avenir Book"/>
              </a:rPr>
              <a:t>10,000 gram</a:t>
            </a:r>
          </a:p>
        </p:txBody>
      </p:sp>
      <p:cxnSp>
        <p:nvCxnSpPr>
          <p:cNvPr id="18" name="Straight Arrow Connector 17">
            <a:extLst>
              <a:ext uri="{FF2B5EF4-FFF2-40B4-BE49-F238E27FC236}">
                <a16:creationId xmlns:a16="http://schemas.microsoft.com/office/drawing/2014/main" id="{72E4C921-BDFA-7512-3442-F5707EEDB40E}"/>
              </a:ext>
            </a:extLst>
          </p:cNvPr>
          <p:cNvCxnSpPr>
            <a:cxnSpLocks/>
          </p:cNvCxnSpPr>
          <p:nvPr/>
        </p:nvCxnSpPr>
        <p:spPr>
          <a:xfrm flipH="1">
            <a:off x="2437785" y="5100032"/>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5BF9ED-52B6-F9FE-ECA9-252F28E4A6CC}"/>
              </a:ext>
            </a:extLst>
          </p:cNvPr>
          <p:cNvCxnSpPr>
            <a:cxnSpLocks/>
          </p:cNvCxnSpPr>
          <p:nvPr/>
        </p:nvCxnSpPr>
        <p:spPr>
          <a:xfrm>
            <a:off x="3172473" y="5739518"/>
            <a:ext cx="2533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764D0BB-E95F-980E-0D8A-C3854DE090DE}"/>
              </a:ext>
            </a:extLst>
          </p:cNvPr>
          <p:cNvSpPr/>
          <p:nvPr/>
        </p:nvSpPr>
        <p:spPr>
          <a:xfrm>
            <a:off x="3552555" y="5554852"/>
            <a:ext cx="1393069" cy="369332"/>
          </a:xfrm>
          <a:prstGeom prst="rect">
            <a:avLst/>
          </a:prstGeom>
        </p:spPr>
        <p:txBody>
          <a:bodyPr wrap="square">
            <a:spAutoFit/>
          </a:bodyPr>
          <a:lstStyle/>
          <a:p>
            <a:pPr>
              <a:spcAft>
                <a:spcPts val="600"/>
              </a:spcAft>
            </a:pPr>
            <a:r>
              <a:rPr lang="en-US" sz="1800" dirty="0">
                <a:cs typeface="Avenir Book"/>
              </a:rPr>
              <a:t>0.1 gram</a:t>
            </a:r>
          </a:p>
        </p:txBody>
      </p:sp>
      <p:sp>
        <p:nvSpPr>
          <p:cNvPr id="21" name="Rectangle 20">
            <a:extLst>
              <a:ext uri="{FF2B5EF4-FFF2-40B4-BE49-F238E27FC236}">
                <a16:creationId xmlns:a16="http://schemas.microsoft.com/office/drawing/2014/main" id="{9F6F894B-E0B5-2891-0CB2-AE886E4468B7}"/>
              </a:ext>
            </a:extLst>
          </p:cNvPr>
          <p:cNvSpPr/>
          <p:nvPr/>
        </p:nvSpPr>
        <p:spPr>
          <a:xfrm>
            <a:off x="668892" y="4918375"/>
            <a:ext cx="1793902" cy="369332"/>
          </a:xfrm>
          <a:prstGeom prst="rect">
            <a:avLst/>
          </a:prstGeom>
        </p:spPr>
        <p:txBody>
          <a:bodyPr wrap="square">
            <a:spAutoFit/>
          </a:bodyPr>
          <a:lstStyle/>
          <a:p>
            <a:pPr algn="r">
              <a:spcAft>
                <a:spcPts val="600"/>
              </a:spcAft>
            </a:pPr>
            <a:r>
              <a:rPr lang="en-US" dirty="0">
                <a:solidFill>
                  <a:schemeClr val="accent6"/>
                </a:solidFill>
                <a:cs typeface="Avenir Book"/>
              </a:rPr>
              <a:t>R&amp;D Facility?</a:t>
            </a:r>
            <a:endParaRPr lang="en-US" sz="1800" dirty="0">
              <a:solidFill>
                <a:schemeClr val="accent6"/>
              </a:solidFill>
              <a:cs typeface="Avenir Book"/>
            </a:endParaRPr>
          </a:p>
        </p:txBody>
      </p:sp>
      <p:cxnSp>
        <p:nvCxnSpPr>
          <p:cNvPr id="22" name="Straight Arrow Connector 21">
            <a:extLst>
              <a:ext uri="{FF2B5EF4-FFF2-40B4-BE49-F238E27FC236}">
                <a16:creationId xmlns:a16="http://schemas.microsoft.com/office/drawing/2014/main" id="{3C3BCB7D-F22E-1B41-510E-19C745715B72}"/>
              </a:ext>
            </a:extLst>
          </p:cNvPr>
          <p:cNvCxnSpPr>
            <a:cxnSpLocks/>
          </p:cNvCxnSpPr>
          <p:nvPr/>
        </p:nvCxnSpPr>
        <p:spPr>
          <a:xfrm flipH="1">
            <a:off x="2437785" y="4656405"/>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3BDCC27-47D3-A757-FEC3-239C5FB3C2B9}"/>
              </a:ext>
            </a:extLst>
          </p:cNvPr>
          <p:cNvSpPr/>
          <p:nvPr/>
        </p:nvSpPr>
        <p:spPr>
          <a:xfrm>
            <a:off x="805076" y="4481336"/>
            <a:ext cx="1657718" cy="369332"/>
          </a:xfrm>
          <a:prstGeom prst="rect">
            <a:avLst/>
          </a:prstGeom>
        </p:spPr>
        <p:txBody>
          <a:bodyPr wrap="square">
            <a:spAutoFit/>
          </a:bodyPr>
          <a:lstStyle/>
          <a:p>
            <a:pPr algn="r">
              <a:spcAft>
                <a:spcPts val="600"/>
              </a:spcAft>
            </a:pPr>
            <a:r>
              <a:rPr lang="en-US" sz="1800" dirty="0">
                <a:solidFill>
                  <a:schemeClr val="accent6"/>
                </a:solidFill>
                <a:cs typeface="Avenir Book"/>
              </a:rPr>
              <a:t>Test Machine?</a:t>
            </a:r>
          </a:p>
        </p:txBody>
      </p:sp>
      <p:cxnSp>
        <p:nvCxnSpPr>
          <p:cNvPr id="24" name="Straight Arrow Connector 23">
            <a:extLst>
              <a:ext uri="{FF2B5EF4-FFF2-40B4-BE49-F238E27FC236}">
                <a16:creationId xmlns:a16="http://schemas.microsoft.com/office/drawing/2014/main" id="{201BB7FB-6BA9-A583-7BAC-9959954AA7A2}"/>
              </a:ext>
            </a:extLst>
          </p:cNvPr>
          <p:cNvCxnSpPr>
            <a:cxnSpLocks/>
          </p:cNvCxnSpPr>
          <p:nvPr/>
        </p:nvCxnSpPr>
        <p:spPr>
          <a:xfrm flipH="1">
            <a:off x="2437785" y="4119614"/>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E9CE912-EBE4-AE04-D814-30DB141F2C0A}"/>
              </a:ext>
            </a:extLst>
          </p:cNvPr>
          <p:cNvSpPr/>
          <p:nvPr/>
        </p:nvSpPr>
        <p:spPr>
          <a:xfrm>
            <a:off x="1100054" y="3796449"/>
            <a:ext cx="1362739" cy="646331"/>
          </a:xfrm>
          <a:prstGeom prst="rect">
            <a:avLst/>
          </a:prstGeom>
        </p:spPr>
        <p:txBody>
          <a:bodyPr wrap="square">
            <a:spAutoFit/>
          </a:bodyPr>
          <a:lstStyle/>
          <a:p>
            <a:pPr algn="r">
              <a:spcAft>
                <a:spcPts val="600"/>
              </a:spcAft>
            </a:pPr>
            <a:r>
              <a:rPr lang="en-US" sz="1800" dirty="0">
                <a:solidFill>
                  <a:schemeClr val="accent6"/>
                </a:solidFill>
                <a:cs typeface="Avenir Book"/>
              </a:rPr>
              <a:t>Commercial Machine?</a:t>
            </a:r>
          </a:p>
        </p:txBody>
      </p:sp>
      <p:cxnSp>
        <p:nvCxnSpPr>
          <p:cNvPr id="26" name="Straight Arrow Connector 25">
            <a:extLst>
              <a:ext uri="{FF2B5EF4-FFF2-40B4-BE49-F238E27FC236}">
                <a16:creationId xmlns:a16="http://schemas.microsoft.com/office/drawing/2014/main" id="{777C8620-43E2-0C22-0EB3-8DD46BD8C83F}"/>
              </a:ext>
            </a:extLst>
          </p:cNvPr>
          <p:cNvCxnSpPr>
            <a:cxnSpLocks/>
          </p:cNvCxnSpPr>
          <p:nvPr/>
        </p:nvCxnSpPr>
        <p:spPr>
          <a:xfrm flipH="1">
            <a:off x="2437785" y="3562090"/>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BA8DFC5-774C-9100-5616-CC82EE4BE850}"/>
              </a:ext>
            </a:extLst>
          </p:cNvPr>
          <p:cNvSpPr/>
          <p:nvPr/>
        </p:nvSpPr>
        <p:spPr>
          <a:xfrm>
            <a:off x="1027252" y="3383244"/>
            <a:ext cx="1435542" cy="369332"/>
          </a:xfrm>
          <a:prstGeom prst="rect">
            <a:avLst/>
          </a:prstGeom>
        </p:spPr>
        <p:txBody>
          <a:bodyPr wrap="square">
            <a:spAutoFit/>
          </a:bodyPr>
          <a:lstStyle/>
          <a:p>
            <a:pPr algn="r">
              <a:spcAft>
                <a:spcPts val="600"/>
              </a:spcAft>
            </a:pPr>
            <a:r>
              <a:rPr lang="en-US" sz="1800" dirty="0">
                <a:solidFill>
                  <a:schemeClr val="accent6"/>
                </a:solidFill>
                <a:cs typeface="Avenir Book"/>
              </a:rPr>
              <a:t>ITER?</a:t>
            </a:r>
          </a:p>
        </p:txBody>
      </p:sp>
      <p:cxnSp>
        <p:nvCxnSpPr>
          <p:cNvPr id="28" name="Straight Arrow Connector 27">
            <a:extLst>
              <a:ext uri="{FF2B5EF4-FFF2-40B4-BE49-F238E27FC236}">
                <a16:creationId xmlns:a16="http://schemas.microsoft.com/office/drawing/2014/main" id="{9C965224-A634-DCD0-9548-EFEAAB0F784C}"/>
              </a:ext>
            </a:extLst>
          </p:cNvPr>
          <p:cNvCxnSpPr>
            <a:cxnSpLocks/>
          </p:cNvCxnSpPr>
          <p:nvPr/>
        </p:nvCxnSpPr>
        <p:spPr>
          <a:xfrm flipH="1">
            <a:off x="2437785" y="3118822"/>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7265BFE-68EF-30FA-AB49-A389BC8118EA}"/>
              </a:ext>
            </a:extLst>
          </p:cNvPr>
          <p:cNvSpPr/>
          <p:nvPr/>
        </p:nvSpPr>
        <p:spPr>
          <a:xfrm>
            <a:off x="1027252" y="2939976"/>
            <a:ext cx="1435542" cy="369332"/>
          </a:xfrm>
          <a:prstGeom prst="rect">
            <a:avLst/>
          </a:prstGeom>
        </p:spPr>
        <p:txBody>
          <a:bodyPr wrap="square">
            <a:spAutoFit/>
          </a:bodyPr>
          <a:lstStyle/>
          <a:p>
            <a:pPr algn="r">
              <a:spcAft>
                <a:spcPts val="600"/>
              </a:spcAft>
            </a:pPr>
            <a:r>
              <a:rPr lang="en-US" dirty="0">
                <a:solidFill>
                  <a:schemeClr val="accent6"/>
                </a:solidFill>
                <a:cs typeface="Avenir Book"/>
              </a:rPr>
              <a:t>EU DEMO</a:t>
            </a:r>
            <a:r>
              <a:rPr lang="en-US" sz="1800" dirty="0">
                <a:solidFill>
                  <a:schemeClr val="accent6"/>
                </a:solidFill>
                <a:cs typeface="Avenir Book"/>
              </a:rPr>
              <a:t>?</a:t>
            </a:r>
          </a:p>
        </p:txBody>
      </p:sp>
      <p:cxnSp>
        <p:nvCxnSpPr>
          <p:cNvPr id="30" name="Straight Arrow Connector 29">
            <a:extLst>
              <a:ext uri="{FF2B5EF4-FFF2-40B4-BE49-F238E27FC236}">
                <a16:creationId xmlns:a16="http://schemas.microsoft.com/office/drawing/2014/main" id="{D081A3DC-57BD-58FA-7DBF-41B829655861}"/>
              </a:ext>
            </a:extLst>
          </p:cNvPr>
          <p:cNvCxnSpPr>
            <a:cxnSpLocks/>
          </p:cNvCxnSpPr>
          <p:nvPr/>
        </p:nvCxnSpPr>
        <p:spPr>
          <a:xfrm flipH="1">
            <a:off x="2437785" y="5558004"/>
            <a:ext cx="672029" cy="0"/>
          </a:xfrm>
          <a:prstGeom prst="straightConnector1">
            <a:avLst/>
          </a:prstGeom>
          <a:ln w="41275">
            <a:solidFill>
              <a:schemeClr val="accent6"/>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1AE2170-7EFD-FF49-FF21-0FF6CF8DE66B}"/>
              </a:ext>
            </a:extLst>
          </p:cNvPr>
          <p:cNvSpPr/>
          <p:nvPr/>
        </p:nvSpPr>
        <p:spPr>
          <a:xfrm>
            <a:off x="668892" y="5376347"/>
            <a:ext cx="1793902" cy="369332"/>
          </a:xfrm>
          <a:prstGeom prst="rect">
            <a:avLst/>
          </a:prstGeom>
        </p:spPr>
        <p:txBody>
          <a:bodyPr wrap="square">
            <a:spAutoFit/>
          </a:bodyPr>
          <a:lstStyle/>
          <a:p>
            <a:pPr algn="r">
              <a:spcAft>
                <a:spcPts val="600"/>
              </a:spcAft>
            </a:pPr>
            <a:r>
              <a:rPr lang="en-US" dirty="0">
                <a:solidFill>
                  <a:schemeClr val="accent6"/>
                </a:solidFill>
                <a:cs typeface="Avenir Book"/>
              </a:rPr>
              <a:t>University Lab?</a:t>
            </a:r>
            <a:endParaRPr lang="en-US" sz="1800" dirty="0">
              <a:solidFill>
                <a:schemeClr val="accent6"/>
              </a:solidFill>
              <a:cs typeface="Avenir Book"/>
            </a:endParaRPr>
          </a:p>
        </p:txBody>
      </p:sp>
      <p:sp>
        <p:nvSpPr>
          <p:cNvPr id="32" name="Rectangle: Rounded Corners 31">
            <a:extLst>
              <a:ext uri="{FF2B5EF4-FFF2-40B4-BE49-F238E27FC236}">
                <a16:creationId xmlns:a16="http://schemas.microsoft.com/office/drawing/2014/main" id="{78C72C04-3715-C953-10B8-BB325B610F59}"/>
              </a:ext>
            </a:extLst>
          </p:cNvPr>
          <p:cNvSpPr/>
          <p:nvPr/>
        </p:nvSpPr>
        <p:spPr>
          <a:xfrm>
            <a:off x="6318907" y="2303636"/>
            <a:ext cx="4773039" cy="543435"/>
          </a:xfrm>
          <a:prstGeom prst="roundRect">
            <a:avLst>
              <a:gd name="adj" fmla="val 191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t>Documentation of Licensing Safety Case</a:t>
            </a:r>
          </a:p>
        </p:txBody>
      </p:sp>
      <p:sp>
        <p:nvSpPr>
          <p:cNvPr id="33" name="Rectangle: Rounded Corners 32">
            <a:extLst>
              <a:ext uri="{FF2B5EF4-FFF2-40B4-BE49-F238E27FC236}">
                <a16:creationId xmlns:a16="http://schemas.microsoft.com/office/drawing/2014/main" id="{8858A9B7-A5F9-6C7E-6E22-2B733750C196}"/>
              </a:ext>
            </a:extLst>
          </p:cNvPr>
          <p:cNvSpPr/>
          <p:nvPr/>
        </p:nvSpPr>
        <p:spPr>
          <a:xfrm>
            <a:off x="6318907" y="2899869"/>
            <a:ext cx="3842458" cy="782253"/>
          </a:xfrm>
          <a:prstGeom prst="roundRect">
            <a:avLst>
              <a:gd name="adj" fmla="val 99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Licensing Analysis of Machine Safety</a:t>
            </a:r>
          </a:p>
        </p:txBody>
      </p:sp>
      <p:sp>
        <p:nvSpPr>
          <p:cNvPr id="34" name="Rectangle: Rounded Corners 33">
            <a:extLst>
              <a:ext uri="{FF2B5EF4-FFF2-40B4-BE49-F238E27FC236}">
                <a16:creationId xmlns:a16="http://schemas.microsoft.com/office/drawing/2014/main" id="{BF755FE0-6D7C-7FBF-047C-DDE341AAAB69}"/>
              </a:ext>
            </a:extLst>
          </p:cNvPr>
          <p:cNvSpPr/>
          <p:nvPr/>
        </p:nvSpPr>
        <p:spPr>
          <a:xfrm>
            <a:off x="6315799" y="4562894"/>
            <a:ext cx="3842455" cy="782242"/>
          </a:xfrm>
          <a:prstGeom prst="roundRect">
            <a:avLst>
              <a:gd name="adj" fmla="val 994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kern="100" dirty="0">
                <a:ea typeface="Aptos" panose="020B0004020202020204" pitchFamily="34" charset="0"/>
                <a:cs typeface="Times New Roman" panose="02020603050405020304" pitchFamily="18" charset="0"/>
              </a:rPr>
              <a:t>Off-site Emergency Planning and Response Requirements</a:t>
            </a:r>
            <a:endParaRPr lang="en-US" dirty="0"/>
          </a:p>
        </p:txBody>
      </p:sp>
      <p:sp>
        <p:nvSpPr>
          <p:cNvPr id="35" name="Rectangle: Rounded Corners 34">
            <a:extLst>
              <a:ext uri="{FF2B5EF4-FFF2-40B4-BE49-F238E27FC236}">
                <a16:creationId xmlns:a16="http://schemas.microsoft.com/office/drawing/2014/main" id="{BFBCCDED-F4B5-61DC-6C02-6C3835B78F10}"/>
              </a:ext>
            </a:extLst>
          </p:cNvPr>
          <p:cNvSpPr/>
          <p:nvPr/>
        </p:nvSpPr>
        <p:spPr>
          <a:xfrm>
            <a:off x="6315800" y="3731387"/>
            <a:ext cx="3845566" cy="782242"/>
          </a:xfrm>
          <a:prstGeom prst="roundRect">
            <a:avLst>
              <a:gd name="adj" fmla="val 910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kern="100" dirty="0">
                <a:ea typeface="Aptos" panose="020B0004020202020204" pitchFamily="34" charset="0"/>
                <a:cs typeface="Times New Roman" panose="02020603050405020304" pitchFamily="18" charset="0"/>
              </a:rPr>
              <a:t>Engineered Safety Systems and Operational Safety Programs</a:t>
            </a:r>
          </a:p>
        </p:txBody>
      </p:sp>
      <p:sp>
        <p:nvSpPr>
          <p:cNvPr id="36" name="Rectangle: Rounded Corners 35">
            <a:extLst>
              <a:ext uri="{FF2B5EF4-FFF2-40B4-BE49-F238E27FC236}">
                <a16:creationId xmlns:a16="http://schemas.microsoft.com/office/drawing/2014/main" id="{32604962-51BE-DB29-41C1-AE8904824016}"/>
              </a:ext>
            </a:extLst>
          </p:cNvPr>
          <p:cNvSpPr/>
          <p:nvPr/>
        </p:nvSpPr>
        <p:spPr>
          <a:xfrm>
            <a:off x="6315798" y="5401175"/>
            <a:ext cx="3842455" cy="782242"/>
          </a:xfrm>
          <a:prstGeom prst="roundRect">
            <a:avLst>
              <a:gd name="adj" fmla="val 994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kern="100" dirty="0">
                <a:ea typeface="Aptos" panose="020B0004020202020204" pitchFamily="34" charset="0"/>
                <a:cs typeface="Times New Roman" panose="02020603050405020304" pitchFamily="18" charset="0"/>
              </a:rPr>
              <a:t>Environmental Impact Review </a:t>
            </a:r>
            <a:br>
              <a:rPr lang="en-US" kern="100" dirty="0">
                <a:ea typeface="Aptos" panose="020B0004020202020204" pitchFamily="34" charset="0"/>
                <a:cs typeface="Times New Roman" panose="02020603050405020304" pitchFamily="18" charset="0"/>
              </a:rPr>
            </a:br>
            <a:r>
              <a:rPr lang="en-US" kern="100" dirty="0">
                <a:ea typeface="Aptos" panose="020B0004020202020204" pitchFamily="34" charset="0"/>
                <a:cs typeface="Times New Roman" panose="02020603050405020304" pitchFamily="18" charset="0"/>
              </a:rPr>
              <a:t>and Siting Requirements</a:t>
            </a:r>
            <a:endParaRPr lang="en-US" dirty="0"/>
          </a:p>
        </p:txBody>
      </p:sp>
    </p:spTree>
    <p:extLst>
      <p:ext uri="{BB962C8B-B14F-4D97-AF65-F5344CB8AC3E}">
        <p14:creationId xmlns:p14="http://schemas.microsoft.com/office/powerpoint/2010/main" val="190254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6910-BD3A-D1E0-4065-953D95C94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BF4B6-9277-3762-49BC-E05A381423A9}"/>
              </a:ext>
            </a:extLst>
          </p:cNvPr>
          <p:cNvSpPr>
            <a:spLocks noGrp="1"/>
          </p:cNvSpPr>
          <p:nvPr>
            <p:ph type="title"/>
          </p:nvPr>
        </p:nvSpPr>
        <p:spPr>
          <a:xfrm>
            <a:off x="1554479" y="914400"/>
            <a:ext cx="9390329" cy="861774"/>
          </a:xfrm>
        </p:spPr>
        <p:txBody>
          <a:bodyPr/>
          <a:lstStyle/>
          <a:p>
            <a:pPr>
              <a:lnSpc>
                <a:spcPct val="100000"/>
              </a:lnSpc>
              <a:defRPr/>
            </a:pPr>
            <a:r>
              <a:rPr lang="en-US" sz="2800" dirty="0"/>
              <a:t>Consensus on fusion regulatory principles and national implementation creates pathways for fusion deployment</a:t>
            </a:r>
            <a:endParaRPr lang="en-US" sz="2800" dirty="0">
              <a:ea typeface="+mj-ea"/>
            </a:endParaRPr>
          </a:p>
        </p:txBody>
      </p:sp>
      <p:sp>
        <p:nvSpPr>
          <p:cNvPr id="4" name="Slide Number Placeholder 3">
            <a:extLst>
              <a:ext uri="{FF2B5EF4-FFF2-40B4-BE49-F238E27FC236}">
                <a16:creationId xmlns:a16="http://schemas.microsoft.com/office/drawing/2014/main" id="{A30124E8-67C2-B779-1702-4841691A61D1}"/>
              </a:ext>
            </a:extLst>
          </p:cNvPr>
          <p:cNvSpPr>
            <a:spLocks noGrp="1"/>
          </p:cNvSpPr>
          <p:nvPr>
            <p:ph type="sldNum" sz="quarter" idx="15"/>
          </p:nvPr>
        </p:nvSpPr>
        <p:spPr/>
        <p:txBody>
          <a:bodyPr/>
          <a:lstStyle/>
          <a:p>
            <a:fld id="{4047B581-6BF3-6D4E-B0DE-BB20D4DED491}" type="slidenum">
              <a:rPr lang="en-US" smtClean="0"/>
              <a:pPr/>
              <a:t>29</a:t>
            </a:fld>
            <a:endParaRPr lang="en-US" dirty="0"/>
          </a:p>
        </p:txBody>
      </p:sp>
      <p:grpSp>
        <p:nvGrpSpPr>
          <p:cNvPr id="33" name="Group 32">
            <a:extLst>
              <a:ext uri="{FF2B5EF4-FFF2-40B4-BE49-F238E27FC236}">
                <a16:creationId xmlns:a16="http://schemas.microsoft.com/office/drawing/2014/main" id="{FE7059A1-8B94-CD8E-20DD-7FCF3D961761}"/>
              </a:ext>
            </a:extLst>
          </p:cNvPr>
          <p:cNvGrpSpPr/>
          <p:nvPr/>
        </p:nvGrpSpPr>
        <p:grpSpPr>
          <a:xfrm>
            <a:off x="3429675" y="2805539"/>
            <a:ext cx="7807982" cy="2539583"/>
            <a:chOff x="1414172" y="2967335"/>
            <a:chExt cx="9484493" cy="3084876"/>
          </a:xfrm>
        </p:grpSpPr>
        <p:sp>
          <p:nvSpPr>
            <p:cNvPr id="19" name="Oval 18">
              <a:extLst>
                <a:ext uri="{FF2B5EF4-FFF2-40B4-BE49-F238E27FC236}">
                  <a16:creationId xmlns:a16="http://schemas.microsoft.com/office/drawing/2014/main" id="{829A56C1-CA46-6217-A458-9ED050FC5907}"/>
                </a:ext>
              </a:extLst>
            </p:cNvPr>
            <p:cNvSpPr/>
            <p:nvPr/>
          </p:nvSpPr>
          <p:spPr>
            <a:xfrm>
              <a:off x="1447111" y="2967335"/>
              <a:ext cx="1996824" cy="19968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solidFill>
                  <a:schemeClr val="tx1">
                    <a:lumMod val="50000"/>
                  </a:schemeClr>
                </a:solidFill>
              </a:endParaRPr>
            </a:p>
          </p:txBody>
        </p:sp>
        <p:sp>
          <p:nvSpPr>
            <p:cNvPr id="20" name="TextBox 19">
              <a:extLst>
                <a:ext uri="{FF2B5EF4-FFF2-40B4-BE49-F238E27FC236}">
                  <a16:creationId xmlns:a16="http://schemas.microsoft.com/office/drawing/2014/main" id="{DD77B2E8-7807-0B99-EEC6-BCA6B35325BD}"/>
                </a:ext>
              </a:extLst>
            </p:cNvPr>
            <p:cNvSpPr txBox="1"/>
            <p:nvPr/>
          </p:nvSpPr>
          <p:spPr>
            <a:xfrm>
              <a:off x="1414172" y="3404955"/>
              <a:ext cx="2062705" cy="1121585"/>
            </a:xfrm>
            <a:prstGeom prst="rect">
              <a:avLst/>
            </a:prstGeom>
            <a:noFill/>
          </p:spPr>
          <p:txBody>
            <a:bodyPr wrap="none" rtlCol="0" anchor="ctr">
              <a:spAutoFit/>
            </a:bodyPr>
            <a:lstStyle/>
            <a:p>
              <a:pPr algn="ctr"/>
              <a:r>
                <a:rPr lang="en-US" dirty="0"/>
                <a:t>Scientific</a:t>
              </a:r>
              <a:br>
                <a:rPr lang="en-US" dirty="0"/>
              </a:br>
              <a:r>
                <a:rPr lang="en-US" dirty="0"/>
                <a:t> Demonstration </a:t>
              </a:r>
              <a:br>
                <a:rPr lang="en-US" dirty="0"/>
              </a:br>
              <a:r>
                <a:rPr lang="en-US" dirty="0"/>
                <a:t>Machines</a:t>
              </a:r>
            </a:p>
          </p:txBody>
        </p:sp>
        <p:sp>
          <p:nvSpPr>
            <p:cNvPr id="21" name="Oval 20">
              <a:extLst>
                <a:ext uri="{FF2B5EF4-FFF2-40B4-BE49-F238E27FC236}">
                  <a16:creationId xmlns:a16="http://schemas.microsoft.com/office/drawing/2014/main" id="{3A374DA0-AC05-CB5D-136D-70D4A87A2D5E}"/>
                </a:ext>
              </a:extLst>
            </p:cNvPr>
            <p:cNvSpPr/>
            <p:nvPr/>
          </p:nvSpPr>
          <p:spPr>
            <a:xfrm>
              <a:off x="3884842" y="2967335"/>
              <a:ext cx="1996824" cy="19968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solidFill>
                  <a:schemeClr val="tx1">
                    <a:lumMod val="50000"/>
                  </a:schemeClr>
                </a:solidFill>
              </a:endParaRPr>
            </a:p>
          </p:txBody>
        </p:sp>
        <p:sp>
          <p:nvSpPr>
            <p:cNvPr id="22" name="TextBox 21">
              <a:extLst>
                <a:ext uri="{FF2B5EF4-FFF2-40B4-BE49-F238E27FC236}">
                  <a16:creationId xmlns:a16="http://schemas.microsoft.com/office/drawing/2014/main" id="{5C7DEBC8-0641-D566-242F-C18FAB988704}"/>
                </a:ext>
              </a:extLst>
            </p:cNvPr>
            <p:cNvSpPr txBox="1"/>
            <p:nvPr/>
          </p:nvSpPr>
          <p:spPr>
            <a:xfrm>
              <a:off x="3851902" y="3404955"/>
              <a:ext cx="2062705" cy="1121585"/>
            </a:xfrm>
            <a:prstGeom prst="rect">
              <a:avLst/>
            </a:prstGeom>
            <a:noFill/>
          </p:spPr>
          <p:txBody>
            <a:bodyPr wrap="none" rtlCol="0" anchor="ctr">
              <a:spAutoFit/>
            </a:bodyPr>
            <a:lstStyle/>
            <a:p>
              <a:pPr algn="ctr"/>
              <a:r>
                <a:rPr lang="en-US" dirty="0"/>
                <a:t>Engineering</a:t>
              </a:r>
              <a:br>
                <a:rPr lang="en-US" dirty="0"/>
              </a:br>
              <a:r>
                <a:rPr lang="en-US" dirty="0"/>
                <a:t> Demonstration </a:t>
              </a:r>
              <a:br>
                <a:rPr lang="en-US" dirty="0"/>
              </a:br>
              <a:r>
                <a:rPr lang="en-US" dirty="0"/>
                <a:t>Machines</a:t>
              </a:r>
            </a:p>
          </p:txBody>
        </p:sp>
        <p:sp>
          <p:nvSpPr>
            <p:cNvPr id="23" name="Oval 22">
              <a:extLst>
                <a:ext uri="{FF2B5EF4-FFF2-40B4-BE49-F238E27FC236}">
                  <a16:creationId xmlns:a16="http://schemas.microsoft.com/office/drawing/2014/main" id="{F7441F06-BCE0-EE6E-1DCF-4954EE52A62A}"/>
                </a:ext>
              </a:extLst>
            </p:cNvPr>
            <p:cNvSpPr/>
            <p:nvPr/>
          </p:nvSpPr>
          <p:spPr>
            <a:xfrm>
              <a:off x="6322573" y="2967335"/>
              <a:ext cx="1996824" cy="19968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solidFill>
                  <a:schemeClr val="tx1">
                    <a:lumMod val="50000"/>
                  </a:schemeClr>
                </a:solidFill>
              </a:endParaRPr>
            </a:p>
          </p:txBody>
        </p:sp>
        <p:sp>
          <p:nvSpPr>
            <p:cNvPr id="24" name="TextBox 23">
              <a:extLst>
                <a:ext uri="{FF2B5EF4-FFF2-40B4-BE49-F238E27FC236}">
                  <a16:creationId xmlns:a16="http://schemas.microsoft.com/office/drawing/2014/main" id="{30BDF83F-5C03-BCF0-48E1-81ADF3B43616}"/>
                </a:ext>
              </a:extLst>
            </p:cNvPr>
            <p:cNvSpPr txBox="1"/>
            <p:nvPr/>
          </p:nvSpPr>
          <p:spPr>
            <a:xfrm>
              <a:off x="6289633" y="3404955"/>
              <a:ext cx="2062705" cy="1121585"/>
            </a:xfrm>
            <a:prstGeom prst="rect">
              <a:avLst/>
            </a:prstGeom>
            <a:noFill/>
          </p:spPr>
          <p:txBody>
            <a:bodyPr wrap="none" rtlCol="0" anchor="ctr">
              <a:spAutoFit/>
            </a:bodyPr>
            <a:lstStyle/>
            <a:p>
              <a:pPr algn="ctr"/>
              <a:r>
                <a:rPr lang="en-US" dirty="0"/>
                <a:t>Commercial</a:t>
              </a:r>
              <a:br>
                <a:rPr lang="en-US" dirty="0"/>
              </a:br>
              <a:r>
                <a:rPr lang="en-US" dirty="0"/>
                <a:t> Demonstration </a:t>
              </a:r>
              <a:br>
                <a:rPr lang="en-US" dirty="0"/>
              </a:br>
              <a:r>
                <a:rPr lang="en-US" dirty="0"/>
                <a:t>Machines</a:t>
              </a:r>
            </a:p>
          </p:txBody>
        </p:sp>
        <p:sp>
          <p:nvSpPr>
            <p:cNvPr id="25" name="Oval 24">
              <a:extLst>
                <a:ext uri="{FF2B5EF4-FFF2-40B4-BE49-F238E27FC236}">
                  <a16:creationId xmlns:a16="http://schemas.microsoft.com/office/drawing/2014/main" id="{EFB0044C-9E3A-4268-791C-545DC018DFC8}"/>
                </a:ext>
              </a:extLst>
            </p:cNvPr>
            <p:cNvSpPr/>
            <p:nvPr/>
          </p:nvSpPr>
          <p:spPr>
            <a:xfrm>
              <a:off x="8760304" y="2967335"/>
              <a:ext cx="1996824" cy="19968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solidFill>
                  <a:schemeClr val="tx1">
                    <a:lumMod val="50000"/>
                  </a:schemeClr>
                </a:solidFill>
              </a:endParaRPr>
            </a:p>
          </p:txBody>
        </p:sp>
        <p:sp>
          <p:nvSpPr>
            <p:cNvPr id="26" name="TextBox 25">
              <a:extLst>
                <a:ext uri="{FF2B5EF4-FFF2-40B4-BE49-F238E27FC236}">
                  <a16:creationId xmlns:a16="http://schemas.microsoft.com/office/drawing/2014/main" id="{209BB161-235B-82D4-B1BD-2913CFDA526F}"/>
                </a:ext>
              </a:extLst>
            </p:cNvPr>
            <p:cNvSpPr txBox="1"/>
            <p:nvPr/>
          </p:nvSpPr>
          <p:spPr>
            <a:xfrm>
              <a:off x="8966137" y="3404955"/>
              <a:ext cx="1585175" cy="1121585"/>
            </a:xfrm>
            <a:prstGeom prst="rect">
              <a:avLst/>
            </a:prstGeom>
            <a:noFill/>
          </p:spPr>
          <p:txBody>
            <a:bodyPr wrap="none" rtlCol="0" anchor="ctr">
              <a:spAutoFit/>
            </a:bodyPr>
            <a:lstStyle/>
            <a:p>
              <a:pPr algn="ctr"/>
              <a:r>
                <a:rPr lang="en-US" dirty="0"/>
                <a:t>Commercial</a:t>
              </a:r>
              <a:br>
                <a:rPr lang="en-US" dirty="0"/>
              </a:br>
              <a:r>
                <a:rPr lang="en-US" dirty="0"/>
                <a:t>Machines </a:t>
              </a:r>
              <a:br>
                <a:rPr lang="en-US" dirty="0"/>
              </a:br>
              <a:r>
                <a:rPr lang="en-US" dirty="0"/>
                <a:t>At Scale</a:t>
              </a:r>
            </a:p>
          </p:txBody>
        </p:sp>
        <p:sp>
          <p:nvSpPr>
            <p:cNvPr id="27" name="Arrow: Right 26">
              <a:extLst>
                <a:ext uri="{FF2B5EF4-FFF2-40B4-BE49-F238E27FC236}">
                  <a16:creationId xmlns:a16="http://schemas.microsoft.com/office/drawing/2014/main" id="{A07753A3-6B4C-99C8-5803-336808C80050}"/>
                </a:ext>
              </a:extLst>
            </p:cNvPr>
            <p:cNvSpPr/>
            <p:nvPr/>
          </p:nvSpPr>
          <p:spPr>
            <a:xfrm>
              <a:off x="1447112" y="5081827"/>
              <a:ext cx="2279898" cy="970384"/>
            </a:xfrm>
            <a:prstGeom prst="rightArrow">
              <a:avLst/>
            </a:prstGeom>
            <a:no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Certainty</a:t>
              </a:r>
            </a:p>
          </p:txBody>
        </p:sp>
        <p:sp>
          <p:nvSpPr>
            <p:cNvPr id="28" name="Arrow: Right 27">
              <a:extLst>
                <a:ext uri="{FF2B5EF4-FFF2-40B4-BE49-F238E27FC236}">
                  <a16:creationId xmlns:a16="http://schemas.microsoft.com/office/drawing/2014/main" id="{4AD4B8FE-4843-0B30-BA82-E547AFE9769C}"/>
                </a:ext>
              </a:extLst>
            </p:cNvPr>
            <p:cNvSpPr/>
            <p:nvPr/>
          </p:nvSpPr>
          <p:spPr>
            <a:xfrm>
              <a:off x="3727009" y="5081827"/>
              <a:ext cx="4891757" cy="970384"/>
            </a:xfrm>
            <a:prstGeom prst="rightArrow">
              <a:avLst/>
            </a:prstGeom>
            <a:no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Predictability and Flexibility</a:t>
              </a:r>
            </a:p>
          </p:txBody>
        </p:sp>
        <p:sp>
          <p:nvSpPr>
            <p:cNvPr id="29" name="Arrow: Right 28">
              <a:extLst>
                <a:ext uri="{FF2B5EF4-FFF2-40B4-BE49-F238E27FC236}">
                  <a16:creationId xmlns:a16="http://schemas.microsoft.com/office/drawing/2014/main" id="{2DE5216D-99B8-3F21-23B6-A29456A056E8}"/>
                </a:ext>
              </a:extLst>
            </p:cNvPr>
            <p:cNvSpPr/>
            <p:nvPr/>
          </p:nvSpPr>
          <p:spPr>
            <a:xfrm>
              <a:off x="8618767" y="5081827"/>
              <a:ext cx="2279898" cy="970384"/>
            </a:xfrm>
            <a:prstGeom prst="rightArrow">
              <a:avLst/>
            </a:prstGeom>
            <a:no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solidFill>
                    <a:schemeClr val="tx1"/>
                  </a:solidFill>
                </a:rPr>
                <a:t>Scalability</a:t>
              </a:r>
            </a:p>
          </p:txBody>
        </p:sp>
      </p:grpSp>
      <p:sp>
        <p:nvSpPr>
          <p:cNvPr id="34" name="Rectangle: Rounded Corners 33">
            <a:extLst>
              <a:ext uri="{FF2B5EF4-FFF2-40B4-BE49-F238E27FC236}">
                <a16:creationId xmlns:a16="http://schemas.microsoft.com/office/drawing/2014/main" id="{ED17EC0A-5DE8-B740-23B5-EB56EDF66D91}"/>
              </a:ext>
            </a:extLst>
          </p:cNvPr>
          <p:cNvSpPr/>
          <p:nvPr/>
        </p:nvSpPr>
        <p:spPr>
          <a:xfrm>
            <a:off x="643604" y="3589768"/>
            <a:ext cx="2450217" cy="97112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Performance-Based Requirements</a:t>
            </a:r>
          </a:p>
        </p:txBody>
      </p:sp>
      <p:sp>
        <p:nvSpPr>
          <p:cNvPr id="35" name="Rectangle: Rounded Corners 34">
            <a:extLst>
              <a:ext uri="{FF2B5EF4-FFF2-40B4-BE49-F238E27FC236}">
                <a16:creationId xmlns:a16="http://schemas.microsoft.com/office/drawing/2014/main" id="{0ADDE724-C389-B39F-ED31-10AA67CB4E1B}"/>
              </a:ext>
            </a:extLst>
          </p:cNvPr>
          <p:cNvSpPr/>
          <p:nvPr/>
        </p:nvSpPr>
        <p:spPr>
          <a:xfrm>
            <a:off x="643604" y="2497510"/>
            <a:ext cx="2450217" cy="971127"/>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Technology-Inclusive Requirements</a:t>
            </a:r>
          </a:p>
        </p:txBody>
      </p:sp>
      <p:sp>
        <p:nvSpPr>
          <p:cNvPr id="36" name="Rectangle: Rounded Corners 35">
            <a:extLst>
              <a:ext uri="{FF2B5EF4-FFF2-40B4-BE49-F238E27FC236}">
                <a16:creationId xmlns:a16="http://schemas.microsoft.com/office/drawing/2014/main" id="{4969CAAB-A252-D6AD-5C82-20ED461AF0A0}"/>
              </a:ext>
            </a:extLst>
          </p:cNvPr>
          <p:cNvSpPr/>
          <p:nvPr/>
        </p:nvSpPr>
        <p:spPr>
          <a:xfrm>
            <a:off x="643604" y="4682026"/>
            <a:ext cx="2450217" cy="9711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Proportional Licensing Requirements</a:t>
            </a:r>
          </a:p>
        </p:txBody>
      </p:sp>
    </p:spTree>
    <p:extLst>
      <p:ext uri="{BB962C8B-B14F-4D97-AF65-F5344CB8AC3E}">
        <p14:creationId xmlns:p14="http://schemas.microsoft.com/office/powerpoint/2010/main" val="19900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1364-67FC-3E39-6AC1-A19286EB2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CA209-AF86-46EF-1113-C216048FD736}"/>
              </a:ext>
            </a:extLst>
          </p:cNvPr>
          <p:cNvSpPr>
            <a:spLocks noGrp="1"/>
          </p:cNvSpPr>
          <p:nvPr>
            <p:ph type="title"/>
          </p:nvPr>
        </p:nvSpPr>
        <p:spPr>
          <a:xfrm>
            <a:off x="1554479" y="914400"/>
            <a:ext cx="10540243" cy="437236"/>
          </a:xfrm>
        </p:spPr>
        <p:txBody>
          <a:bodyPr/>
          <a:lstStyle/>
          <a:p>
            <a:r>
              <a:rPr lang="en-US" sz="2800" dirty="0"/>
              <a:t>CATF Fusion Safety and Regulation Working Group</a:t>
            </a:r>
            <a:endParaRPr lang="en-GB" sz="2800" dirty="0"/>
          </a:p>
        </p:txBody>
      </p:sp>
      <p:sp>
        <p:nvSpPr>
          <p:cNvPr id="4" name="Slide Number Placeholder 3">
            <a:extLst>
              <a:ext uri="{FF2B5EF4-FFF2-40B4-BE49-F238E27FC236}">
                <a16:creationId xmlns:a16="http://schemas.microsoft.com/office/drawing/2014/main" id="{B6E2756F-243A-7805-37A3-AFB79D50E7EC}"/>
              </a:ext>
            </a:extLst>
          </p:cNvPr>
          <p:cNvSpPr>
            <a:spLocks noGrp="1"/>
          </p:cNvSpPr>
          <p:nvPr>
            <p:ph type="sldNum" sz="quarter" idx="15"/>
          </p:nvPr>
        </p:nvSpPr>
        <p:spPr/>
        <p:txBody>
          <a:bodyPr/>
          <a:lstStyle/>
          <a:p>
            <a:fld id="{4047B581-6BF3-6D4E-B0DE-BB20D4DED491}" type="slidenum">
              <a:rPr lang="en-US" smtClean="0"/>
              <a:pPr/>
              <a:t>3</a:t>
            </a:fld>
            <a:endParaRPr lang="en-US" dirty="0"/>
          </a:p>
        </p:txBody>
      </p:sp>
      <p:sp>
        <p:nvSpPr>
          <p:cNvPr id="5" name="Text Placeholder 2">
            <a:extLst>
              <a:ext uri="{FF2B5EF4-FFF2-40B4-BE49-F238E27FC236}">
                <a16:creationId xmlns:a16="http://schemas.microsoft.com/office/drawing/2014/main" id="{07E2F01D-D908-D0DC-1760-50C4994123A2}"/>
              </a:ext>
            </a:extLst>
          </p:cNvPr>
          <p:cNvSpPr txBox="1">
            <a:spLocks/>
          </p:cNvSpPr>
          <p:nvPr/>
        </p:nvSpPr>
        <p:spPr>
          <a:xfrm>
            <a:off x="987677" y="1782500"/>
            <a:ext cx="4867871" cy="4407680"/>
          </a:xfrm>
          <a:prstGeom prst="rect">
            <a:avLst/>
          </a:prstGeom>
        </p:spPr>
        <p:txBody>
          <a:bodyPr vert="horz" lIns="0" tIns="0" rIns="0" bIns="0" rtlCol="0" anchor="ctr" anchorCtr="0">
            <a:noAutofit/>
          </a:bodyPr>
          <a:lstStyle>
            <a:lvl1pPr marL="0" indent="0" algn="l" defTabSz="914400" rtl="0" eaLnBrk="1" latinLnBrk="0" hangingPunct="1">
              <a:lnSpc>
                <a:spcPct val="110000"/>
              </a:lnSpc>
              <a:spcBef>
                <a:spcPts val="1500"/>
              </a:spcBef>
              <a:buFont typeface="Arial" panose="020B0604020202020204" pitchFamily="34" charset="0"/>
              <a:buNone/>
              <a:defRPr sz="1600" kern="1200">
                <a:solidFill>
                  <a:srgbClr val="002169"/>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Goal: Creating a harmonized framework for safety and regulation for commercial fusion energy that can be adopted internationally and enable the global deployment of fusion energy. This framework must include both public acceptance of fusion energy and commercial viability of the technology.</a:t>
            </a:r>
          </a:p>
          <a:p>
            <a:pPr marL="457200" indent="-4572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Challenge: Varying regulatory needs throughout based on the specific fusion machine, technology lifecycle, and during different stages of commercialization. </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7DA2F05A-28D4-C924-6E8A-40FA991DC7F9}"/>
              </a:ext>
            </a:extLst>
          </p:cNvPr>
          <p:cNvGraphicFramePr/>
          <p:nvPr/>
        </p:nvGraphicFramePr>
        <p:xfrm>
          <a:off x="5205308" y="1925519"/>
          <a:ext cx="7431500" cy="412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914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EE7A-E7E6-050A-DDA9-4579B68A8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5CC65-C1AF-A0BD-442E-9B7D56D67C3A}"/>
              </a:ext>
            </a:extLst>
          </p:cNvPr>
          <p:cNvSpPr>
            <a:spLocks noGrp="1"/>
          </p:cNvSpPr>
          <p:nvPr>
            <p:ph type="title"/>
          </p:nvPr>
        </p:nvSpPr>
        <p:spPr>
          <a:xfrm>
            <a:off x="1554479" y="914400"/>
            <a:ext cx="9054427" cy="911211"/>
          </a:xfrm>
        </p:spPr>
        <p:txBody>
          <a:bodyPr/>
          <a:lstStyle/>
          <a:p>
            <a:r>
              <a:rPr lang="en-US" sz="2800" dirty="0"/>
              <a:t>Widescale deployment of fusion energy must also consider byproduct and non-proliferation questions</a:t>
            </a:r>
            <a:endParaRPr lang="en-GB" sz="2800" dirty="0"/>
          </a:p>
        </p:txBody>
      </p:sp>
      <p:sp>
        <p:nvSpPr>
          <p:cNvPr id="4" name="Slide Number Placeholder 3">
            <a:extLst>
              <a:ext uri="{FF2B5EF4-FFF2-40B4-BE49-F238E27FC236}">
                <a16:creationId xmlns:a16="http://schemas.microsoft.com/office/drawing/2014/main" id="{30DFDCDB-7A37-E79E-A152-913B3D3D517F}"/>
              </a:ext>
            </a:extLst>
          </p:cNvPr>
          <p:cNvSpPr>
            <a:spLocks noGrp="1"/>
          </p:cNvSpPr>
          <p:nvPr>
            <p:ph type="sldNum" sz="quarter" idx="15"/>
          </p:nvPr>
        </p:nvSpPr>
        <p:spPr/>
        <p:txBody>
          <a:bodyPr/>
          <a:lstStyle/>
          <a:p>
            <a:fld id="{4047B581-6BF3-6D4E-B0DE-BB20D4DED491}" type="slidenum">
              <a:rPr lang="en-US" smtClean="0"/>
              <a:pPr/>
              <a:t>30</a:t>
            </a:fld>
            <a:endParaRPr lang="en-US" dirty="0"/>
          </a:p>
        </p:txBody>
      </p:sp>
      <p:grpSp>
        <p:nvGrpSpPr>
          <p:cNvPr id="7" name="Group 6">
            <a:extLst>
              <a:ext uri="{FF2B5EF4-FFF2-40B4-BE49-F238E27FC236}">
                <a16:creationId xmlns:a16="http://schemas.microsoft.com/office/drawing/2014/main" id="{CC25389A-4F9A-5F8F-00A5-6EA803B635A9}"/>
              </a:ext>
            </a:extLst>
          </p:cNvPr>
          <p:cNvGrpSpPr/>
          <p:nvPr/>
        </p:nvGrpSpPr>
        <p:grpSpPr>
          <a:xfrm>
            <a:off x="2103895" y="2498341"/>
            <a:ext cx="7984210" cy="2316997"/>
            <a:chOff x="2069025" y="2440982"/>
            <a:chExt cx="7984210" cy="2316997"/>
          </a:xfrm>
        </p:grpSpPr>
        <p:sp>
          <p:nvSpPr>
            <p:cNvPr id="8" name="Rectangle: Rounded Corners 7">
              <a:extLst>
                <a:ext uri="{FF2B5EF4-FFF2-40B4-BE49-F238E27FC236}">
                  <a16:creationId xmlns:a16="http://schemas.microsoft.com/office/drawing/2014/main" id="{F08AE670-5F12-CDF4-0BF5-054DD0E4B5F8}"/>
                </a:ext>
              </a:extLst>
            </p:cNvPr>
            <p:cNvSpPr/>
            <p:nvPr/>
          </p:nvSpPr>
          <p:spPr>
            <a:xfrm>
              <a:off x="2069025"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Commercial Fusion Landscape</a:t>
              </a:r>
            </a:p>
          </p:txBody>
        </p:sp>
        <p:sp>
          <p:nvSpPr>
            <p:cNvPr id="9" name="Rectangle: Rounded Corners 8">
              <a:extLst>
                <a:ext uri="{FF2B5EF4-FFF2-40B4-BE49-F238E27FC236}">
                  <a16:creationId xmlns:a16="http://schemas.microsoft.com/office/drawing/2014/main" id="{81139C6D-3CA4-28FB-2E77-F5BFC3000E3A}"/>
                </a:ext>
              </a:extLst>
            </p:cNvPr>
            <p:cNvSpPr/>
            <p:nvPr/>
          </p:nvSpPr>
          <p:spPr>
            <a:xfrm>
              <a:off x="4844512"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Fusion </a:t>
              </a:r>
              <a:br>
                <a:rPr lang="en-US" sz="2400" dirty="0">
                  <a:solidFill>
                    <a:schemeClr val="tx1">
                      <a:lumMod val="20000"/>
                      <a:lumOff val="80000"/>
                    </a:schemeClr>
                  </a:solidFill>
                  <a:latin typeface="Aptos" panose="020B0004020202020204" pitchFamily="34" charset="0"/>
                </a:rPr>
              </a:br>
              <a:r>
                <a:rPr lang="en-US" sz="2400" dirty="0">
                  <a:solidFill>
                    <a:schemeClr val="tx1">
                      <a:lumMod val="20000"/>
                      <a:lumOff val="80000"/>
                    </a:schemeClr>
                  </a:solidFill>
                  <a:latin typeface="Aptos" panose="020B0004020202020204" pitchFamily="34" charset="0"/>
                </a:rPr>
                <a:t>Energy Regulation </a:t>
              </a:r>
            </a:p>
          </p:txBody>
        </p:sp>
        <p:sp>
          <p:nvSpPr>
            <p:cNvPr id="10" name="Rectangle: Rounded Corners 9">
              <a:extLst>
                <a:ext uri="{FF2B5EF4-FFF2-40B4-BE49-F238E27FC236}">
                  <a16:creationId xmlns:a16="http://schemas.microsoft.com/office/drawing/2014/main" id="{3D2C5AF6-DB45-7E10-2AB1-D36C5E0DC54D}"/>
                </a:ext>
              </a:extLst>
            </p:cNvPr>
            <p:cNvSpPr/>
            <p:nvPr/>
          </p:nvSpPr>
          <p:spPr>
            <a:xfrm>
              <a:off x="7620001"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Other Fusion Considerations</a:t>
              </a:r>
            </a:p>
          </p:txBody>
        </p:sp>
      </p:grpSp>
    </p:spTree>
    <p:extLst>
      <p:ext uri="{BB962C8B-B14F-4D97-AF65-F5344CB8AC3E}">
        <p14:creationId xmlns:p14="http://schemas.microsoft.com/office/powerpoint/2010/main" val="381780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C2DBD-0AFA-0FE3-2695-8BA4B2CE2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2A22E-90F0-A7ED-4333-E64E39E4C281}"/>
              </a:ext>
            </a:extLst>
          </p:cNvPr>
          <p:cNvSpPr>
            <a:spLocks noGrp="1"/>
          </p:cNvSpPr>
          <p:nvPr>
            <p:ph type="title"/>
          </p:nvPr>
        </p:nvSpPr>
        <p:spPr>
          <a:xfrm>
            <a:off x="1554479" y="914400"/>
            <a:ext cx="9334345" cy="911211"/>
          </a:xfrm>
        </p:spPr>
        <p:txBody>
          <a:bodyPr/>
          <a:lstStyle/>
          <a:p>
            <a:r>
              <a:rPr lang="en-US" sz="2800" dirty="0"/>
              <a:t>Fusion machines will produce varying activated and contaminated materials based on design and operation</a:t>
            </a:r>
            <a:endParaRPr lang="en-GB" sz="2800" dirty="0"/>
          </a:p>
        </p:txBody>
      </p:sp>
      <p:sp>
        <p:nvSpPr>
          <p:cNvPr id="4" name="Slide Number Placeholder 3">
            <a:extLst>
              <a:ext uri="{FF2B5EF4-FFF2-40B4-BE49-F238E27FC236}">
                <a16:creationId xmlns:a16="http://schemas.microsoft.com/office/drawing/2014/main" id="{F413B912-E61D-2887-0716-495DCD1BDAF1}"/>
              </a:ext>
            </a:extLst>
          </p:cNvPr>
          <p:cNvSpPr>
            <a:spLocks noGrp="1"/>
          </p:cNvSpPr>
          <p:nvPr>
            <p:ph type="sldNum" sz="quarter" idx="15"/>
          </p:nvPr>
        </p:nvSpPr>
        <p:spPr/>
        <p:txBody>
          <a:bodyPr/>
          <a:lstStyle/>
          <a:p>
            <a:fld id="{4047B581-6BF3-6D4E-B0DE-BB20D4DED491}" type="slidenum">
              <a:rPr lang="en-US" smtClean="0"/>
              <a:pPr/>
              <a:t>31</a:t>
            </a:fld>
            <a:endParaRPr lang="en-US" dirty="0"/>
          </a:p>
        </p:txBody>
      </p:sp>
      <p:grpSp>
        <p:nvGrpSpPr>
          <p:cNvPr id="15" name="Group 14">
            <a:extLst>
              <a:ext uri="{FF2B5EF4-FFF2-40B4-BE49-F238E27FC236}">
                <a16:creationId xmlns:a16="http://schemas.microsoft.com/office/drawing/2014/main" id="{9CDD202A-CB18-97F4-BFE7-51B6D7F9C5AA}"/>
              </a:ext>
            </a:extLst>
          </p:cNvPr>
          <p:cNvGrpSpPr/>
          <p:nvPr/>
        </p:nvGrpSpPr>
        <p:grpSpPr>
          <a:xfrm>
            <a:off x="2047136" y="2528596"/>
            <a:ext cx="8097729" cy="2597644"/>
            <a:chOff x="1983688" y="2528596"/>
            <a:chExt cx="8097729" cy="2597644"/>
          </a:xfrm>
        </p:grpSpPr>
        <p:sp>
          <p:nvSpPr>
            <p:cNvPr id="3" name="Oval 2">
              <a:extLst>
                <a:ext uri="{FF2B5EF4-FFF2-40B4-BE49-F238E27FC236}">
                  <a16:creationId xmlns:a16="http://schemas.microsoft.com/office/drawing/2014/main" id="{D814537B-EA68-5CCF-B833-58821D0CB3DC}"/>
                </a:ext>
              </a:extLst>
            </p:cNvPr>
            <p:cNvSpPr/>
            <p:nvPr/>
          </p:nvSpPr>
          <p:spPr>
            <a:xfrm>
              <a:off x="1983688" y="2528597"/>
              <a:ext cx="2597643" cy="25976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lumMod val="50000"/>
                    </a:schemeClr>
                  </a:solidFill>
                </a:rPr>
                <a:t>Activated Structural Materials</a:t>
              </a:r>
            </a:p>
          </p:txBody>
        </p:sp>
        <p:sp>
          <p:nvSpPr>
            <p:cNvPr id="5" name="Oval 4">
              <a:extLst>
                <a:ext uri="{FF2B5EF4-FFF2-40B4-BE49-F238E27FC236}">
                  <a16:creationId xmlns:a16="http://schemas.microsoft.com/office/drawing/2014/main" id="{72FAFB29-AF8D-7AE4-8B98-E49445336B11}"/>
                </a:ext>
              </a:extLst>
            </p:cNvPr>
            <p:cNvSpPr/>
            <p:nvPr/>
          </p:nvSpPr>
          <p:spPr>
            <a:xfrm>
              <a:off x="4733731" y="2528596"/>
              <a:ext cx="2597643" cy="25976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lumMod val="50000"/>
                    </a:schemeClr>
                  </a:solidFill>
                </a:rPr>
                <a:t>Tritiated Contaminated Materials</a:t>
              </a:r>
            </a:p>
          </p:txBody>
        </p:sp>
        <p:sp>
          <p:nvSpPr>
            <p:cNvPr id="6" name="Oval 5">
              <a:extLst>
                <a:ext uri="{FF2B5EF4-FFF2-40B4-BE49-F238E27FC236}">
                  <a16:creationId xmlns:a16="http://schemas.microsoft.com/office/drawing/2014/main" id="{FCAABA83-2A0B-E114-39BA-2063A1903595}"/>
                </a:ext>
              </a:extLst>
            </p:cNvPr>
            <p:cNvSpPr/>
            <p:nvPr/>
          </p:nvSpPr>
          <p:spPr>
            <a:xfrm>
              <a:off x="7483774" y="2528597"/>
              <a:ext cx="2597643" cy="25976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lumMod val="50000"/>
                    </a:schemeClr>
                  </a:solidFill>
                </a:rPr>
                <a:t>Other Radioactive Contaminated Materials</a:t>
              </a:r>
            </a:p>
          </p:txBody>
        </p:sp>
      </p:grpSp>
      <p:sp>
        <p:nvSpPr>
          <p:cNvPr id="11" name="TextBox 10">
            <a:extLst>
              <a:ext uri="{FF2B5EF4-FFF2-40B4-BE49-F238E27FC236}">
                <a16:creationId xmlns:a16="http://schemas.microsoft.com/office/drawing/2014/main" id="{4B1E9818-7311-332C-D949-10785B424B4F}"/>
              </a:ext>
            </a:extLst>
          </p:cNvPr>
          <p:cNvSpPr txBox="1"/>
          <p:nvPr/>
        </p:nvSpPr>
        <p:spPr>
          <a:xfrm>
            <a:off x="2492516" y="5297269"/>
            <a:ext cx="7206967" cy="646331"/>
          </a:xfrm>
          <a:prstGeom prst="rect">
            <a:avLst/>
          </a:prstGeom>
          <a:noFill/>
        </p:spPr>
        <p:txBody>
          <a:bodyPr wrap="square" rtlCol="0">
            <a:spAutoFit/>
          </a:bodyPr>
          <a:lstStyle/>
          <a:p>
            <a:r>
              <a:rPr lang="en-US" dirty="0"/>
              <a:t>Radioactive material production will depend on fusion neutron energy, flux, and fluence; material selection and material impurities; operational time…</a:t>
            </a:r>
          </a:p>
        </p:txBody>
      </p:sp>
      <p:cxnSp>
        <p:nvCxnSpPr>
          <p:cNvPr id="12" name="Straight Arrow Connector 11">
            <a:extLst>
              <a:ext uri="{FF2B5EF4-FFF2-40B4-BE49-F238E27FC236}">
                <a16:creationId xmlns:a16="http://schemas.microsoft.com/office/drawing/2014/main" id="{907CE62A-4A80-88D0-02B3-F880270EB806}"/>
              </a:ext>
            </a:extLst>
          </p:cNvPr>
          <p:cNvCxnSpPr>
            <a:cxnSpLocks/>
            <a:stCxn id="11" idx="3"/>
          </p:cNvCxnSpPr>
          <p:nvPr/>
        </p:nvCxnSpPr>
        <p:spPr>
          <a:xfrm>
            <a:off x="9699483" y="5620435"/>
            <a:ext cx="7307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D88929-24A0-84D8-9BCF-29E6663C7FE5}"/>
              </a:ext>
            </a:extLst>
          </p:cNvPr>
          <p:cNvCxnSpPr>
            <a:cxnSpLocks/>
            <a:stCxn id="11" idx="1"/>
          </p:cNvCxnSpPr>
          <p:nvPr/>
        </p:nvCxnSpPr>
        <p:spPr>
          <a:xfrm flipH="1">
            <a:off x="1763486" y="5620435"/>
            <a:ext cx="7290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1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49BA-2DFA-1B9B-E797-34F6A969455D}"/>
              </a:ext>
            </a:extLst>
          </p:cNvPr>
          <p:cNvSpPr>
            <a:spLocks noGrp="1"/>
          </p:cNvSpPr>
          <p:nvPr>
            <p:ph type="title"/>
          </p:nvPr>
        </p:nvSpPr>
        <p:spPr>
          <a:xfrm>
            <a:off x="1554479" y="914400"/>
            <a:ext cx="9110409" cy="996876"/>
          </a:xfrm>
        </p:spPr>
        <p:txBody>
          <a:bodyPr/>
          <a:lstStyle/>
          <a:p>
            <a:pPr>
              <a:lnSpc>
                <a:spcPct val="120000"/>
              </a:lnSpc>
              <a:spcBef>
                <a:spcPts val="0"/>
              </a:spcBef>
            </a:pPr>
            <a:r>
              <a:rPr lang="en-US" sz="2800" dirty="0"/>
              <a:t>Successful deployment of fusion energy should include management of byproducts from a commercial lifecycle</a:t>
            </a:r>
            <a:endParaRPr lang="en-GB" sz="2800" dirty="0">
              <a:latin typeface="+mn-lt"/>
            </a:endParaRPr>
          </a:p>
        </p:txBody>
      </p:sp>
      <p:sp>
        <p:nvSpPr>
          <p:cNvPr id="4" name="Slide Number Placeholder 3">
            <a:extLst>
              <a:ext uri="{FF2B5EF4-FFF2-40B4-BE49-F238E27FC236}">
                <a16:creationId xmlns:a16="http://schemas.microsoft.com/office/drawing/2014/main" id="{1077AEBF-4B6C-8DDC-DFE3-8D2AC7E3843B}"/>
              </a:ext>
            </a:extLst>
          </p:cNvPr>
          <p:cNvSpPr>
            <a:spLocks noGrp="1"/>
          </p:cNvSpPr>
          <p:nvPr>
            <p:ph type="sldNum" sz="quarter" idx="15"/>
          </p:nvPr>
        </p:nvSpPr>
        <p:spPr/>
        <p:txBody>
          <a:bodyPr/>
          <a:lstStyle/>
          <a:p>
            <a:fld id="{4047B581-6BF3-6D4E-B0DE-BB20D4DED491}" type="slidenum">
              <a:rPr lang="en-US" smtClean="0"/>
              <a:pPr/>
              <a:t>32</a:t>
            </a:fld>
            <a:endParaRPr lang="en-US" dirty="0"/>
          </a:p>
        </p:txBody>
      </p:sp>
      <p:grpSp>
        <p:nvGrpSpPr>
          <p:cNvPr id="51" name="Group 50">
            <a:extLst>
              <a:ext uri="{FF2B5EF4-FFF2-40B4-BE49-F238E27FC236}">
                <a16:creationId xmlns:a16="http://schemas.microsoft.com/office/drawing/2014/main" id="{DFDAA35B-B06B-56EE-012C-C843B391B85B}"/>
              </a:ext>
            </a:extLst>
          </p:cNvPr>
          <p:cNvGrpSpPr/>
          <p:nvPr/>
        </p:nvGrpSpPr>
        <p:grpSpPr>
          <a:xfrm>
            <a:off x="781384" y="2120534"/>
            <a:ext cx="10369331" cy="4341728"/>
            <a:chOff x="133285" y="104705"/>
            <a:chExt cx="11867641" cy="5488737"/>
          </a:xfrm>
        </p:grpSpPr>
        <p:sp>
          <p:nvSpPr>
            <p:cNvPr id="3" name="Rectangle: Rounded Corners 2">
              <a:extLst>
                <a:ext uri="{FF2B5EF4-FFF2-40B4-BE49-F238E27FC236}">
                  <a16:creationId xmlns:a16="http://schemas.microsoft.com/office/drawing/2014/main" id="{8C74F5B3-BC20-6FFF-CC22-13898B2EBEE8}"/>
                </a:ext>
              </a:extLst>
            </p:cNvPr>
            <p:cNvSpPr/>
            <p:nvPr/>
          </p:nvSpPr>
          <p:spPr>
            <a:xfrm>
              <a:off x="133285" y="2574701"/>
              <a:ext cx="1245664" cy="49377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FPP Design Process</a:t>
              </a:r>
            </a:p>
          </p:txBody>
        </p:sp>
        <p:grpSp>
          <p:nvGrpSpPr>
            <p:cNvPr id="5" name="Group 4">
              <a:extLst>
                <a:ext uri="{FF2B5EF4-FFF2-40B4-BE49-F238E27FC236}">
                  <a16:creationId xmlns:a16="http://schemas.microsoft.com/office/drawing/2014/main" id="{3CA2B005-D1E9-1A3F-89E0-1B3B15008B1C}"/>
                </a:ext>
              </a:extLst>
            </p:cNvPr>
            <p:cNvGrpSpPr/>
            <p:nvPr/>
          </p:nvGrpSpPr>
          <p:grpSpPr>
            <a:xfrm>
              <a:off x="5327216" y="1023652"/>
              <a:ext cx="3112146" cy="3595875"/>
              <a:chOff x="5327216" y="1485722"/>
              <a:chExt cx="3112146" cy="3595875"/>
            </a:xfrm>
            <a:solidFill>
              <a:schemeClr val="accent6"/>
            </a:solidFill>
          </p:grpSpPr>
          <p:sp>
            <p:nvSpPr>
              <p:cNvPr id="7" name="Rectangle: Rounded Corners 6">
                <a:extLst>
                  <a:ext uri="{FF2B5EF4-FFF2-40B4-BE49-F238E27FC236}">
                    <a16:creationId xmlns:a16="http://schemas.microsoft.com/office/drawing/2014/main" id="{52C88860-2DA6-60E3-308B-525E449F46AE}"/>
                  </a:ext>
                </a:extLst>
              </p:cNvPr>
              <p:cNvSpPr/>
              <p:nvPr/>
            </p:nvSpPr>
            <p:spPr>
              <a:xfrm>
                <a:off x="5327216" y="1485722"/>
                <a:ext cx="3112146" cy="304060"/>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Reduce</a:t>
                </a:r>
              </a:p>
            </p:txBody>
          </p:sp>
          <p:sp>
            <p:nvSpPr>
              <p:cNvPr id="8" name="Rectangle: Rounded Corners 7">
                <a:extLst>
                  <a:ext uri="{FF2B5EF4-FFF2-40B4-BE49-F238E27FC236}">
                    <a16:creationId xmlns:a16="http://schemas.microsoft.com/office/drawing/2014/main" id="{74090600-47A8-1D21-EA8D-5ADC684C7D5D}"/>
                  </a:ext>
                </a:extLst>
              </p:cNvPr>
              <p:cNvSpPr/>
              <p:nvPr/>
            </p:nvSpPr>
            <p:spPr>
              <a:xfrm>
                <a:off x="5327216" y="3152272"/>
                <a:ext cx="3112146" cy="289322"/>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Reuse</a:t>
                </a:r>
              </a:p>
            </p:txBody>
          </p:sp>
          <p:sp>
            <p:nvSpPr>
              <p:cNvPr id="9" name="Rectangle: Rounded Corners 8">
                <a:extLst>
                  <a:ext uri="{FF2B5EF4-FFF2-40B4-BE49-F238E27FC236}">
                    <a16:creationId xmlns:a16="http://schemas.microsoft.com/office/drawing/2014/main" id="{E6AE8010-6B4F-C870-3F17-872DF0608067}"/>
                  </a:ext>
                </a:extLst>
              </p:cNvPr>
              <p:cNvSpPr/>
              <p:nvPr/>
            </p:nvSpPr>
            <p:spPr>
              <a:xfrm>
                <a:off x="5327216" y="4266891"/>
                <a:ext cx="3112146" cy="289322"/>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Recycle</a:t>
                </a:r>
              </a:p>
            </p:txBody>
          </p:sp>
          <p:sp>
            <p:nvSpPr>
              <p:cNvPr id="10" name="Rectangle: Rounded Corners 9">
                <a:extLst>
                  <a:ext uri="{FF2B5EF4-FFF2-40B4-BE49-F238E27FC236}">
                    <a16:creationId xmlns:a16="http://schemas.microsoft.com/office/drawing/2014/main" id="{44861C46-9A18-90F6-8813-D055FD3873B3}"/>
                  </a:ext>
                </a:extLst>
              </p:cNvPr>
              <p:cNvSpPr/>
              <p:nvPr/>
            </p:nvSpPr>
            <p:spPr>
              <a:xfrm>
                <a:off x="6906328" y="1832591"/>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Reduce Waste Quantity/Volume</a:t>
                </a:r>
              </a:p>
            </p:txBody>
          </p:sp>
          <p:sp>
            <p:nvSpPr>
              <p:cNvPr id="11" name="Rectangle: Rounded Corners 10">
                <a:extLst>
                  <a:ext uri="{FF2B5EF4-FFF2-40B4-BE49-F238E27FC236}">
                    <a16:creationId xmlns:a16="http://schemas.microsoft.com/office/drawing/2014/main" id="{9EE6DA6F-7EDE-4E47-0EB3-FB9D7B7EF238}"/>
                  </a:ext>
                </a:extLst>
              </p:cNvPr>
              <p:cNvSpPr/>
              <p:nvPr/>
            </p:nvSpPr>
            <p:spPr>
              <a:xfrm>
                <a:off x="6906328" y="2360493"/>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Reduce Waste Hazards</a:t>
                </a:r>
              </a:p>
            </p:txBody>
          </p:sp>
          <p:sp>
            <p:nvSpPr>
              <p:cNvPr id="12" name="Rectangle: Rounded Corners 11">
                <a:extLst>
                  <a:ext uri="{FF2B5EF4-FFF2-40B4-BE49-F238E27FC236}">
                    <a16:creationId xmlns:a16="http://schemas.microsoft.com/office/drawing/2014/main" id="{4D59EE58-0802-F714-8A5A-196843223181}"/>
                  </a:ext>
                </a:extLst>
              </p:cNvPr>
              <p:cNvSpPr/>
              <p:nvPr/>
            </p:nvSpPr>
            <p:spPr>
              <a:xfrm>
                <a:off x="5327216" y="3476232"/>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Direct Material Reuse</a:t>
                </a:r>
              </a:p>
            </p:txBody>
          </p:sp>
          <p:sp>
            <p:nvSpPr>
              <p:cNvPr id="13" name="Rectangle: Rounded Corners 12">
                <a:extLst>
                  <a:ext uri="{FF2B5EF4-FFF2-40B4-BE49-F238E27FC236}">
                    <a16:creationId xmlns:a16="http://schemas.microsoft.com/office/drawing/2014/main" id="{B1E1FB1C-7A80-1494-62D7-EA7048212C20}"/>
                  </a:ext>
                </a:extLst>
              </p:cNvPr>
              <p:cNvSpPr/>
              <p:nvPr/>
            </p:nvSpPr>
            <p:spPr>
              <a:xfrm>
                <a:off x="6906328" y="3482074"/>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Material Refurbishment</a:t>
                </a:r>
              </a:p>
            </p:txBody>
          </p:sp>
          <p:sp>
            <p:nvSpPr>
              <p:cNvPr id="14" name="Rectangle: Rounded Corners 13">
                <a:extLst>
                  <a:ext uri="{FF2B5EF4-FFF2-40B4-BE49-F238E27FC236}">
                    <a16:creationId xmlns:a16="http://schemas.microsoft.com/office/drawing/2014/main" id="{4CDE654A-7332-5F3D-A167-BC415EA19957}"/>
                  </a:ext>
                </a:extLst>
              </p:cNvPr>
              <p:cNvSpPr/>
              <p:nvPr/>
            </p:nvSpPr>
            <p:spPr>
              <a:xfrm>
                <a:off x="5327216" y="4587213"/>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Recycle for </a:t>
                </a:r>
                <a:br>
                  <a:rPr lang="en-US" sz="1200" dirty="0"/>
                </a:br>
                <a:r>
                  <a:rPr lang="en-US" sz="1200" dirty="0"/>
                  <a:t>FPP Use </a:t>
                </a:r>
              </a:p>
            </p:txBody>
          </p:sp>
          <p:sp>
            <p:nvSpPr>
              <p:cNvPr id="15" name="Rectangle: Rounded Corners 14">
                <a:extLst>
                  <a:ext uri="{FF2B5EF4-FFF2-40B4-BE49-F238E27FC236}">
                    <a16:creationId xmlns:a16="http://schemas.microsoft.com/office/drawing/2014/main" id="{89A31EB0-08BB-B10B-2CD7-F870975BADAB}"/>
                  </a:ext>
                </a:extLst>
              </p:cNvPr>
              <p:cNvSpPr/>
              <p:nvPr/>
            </p:nvSpPr>
            <p:spPr>
              <a:xfrm>
                <a:off x="6906328" y="4587213"/>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Recycle for Industrial Use</a:t>
                </a:r>
              </a:p>
            </p:txBody>
          </p:sp>
          <p:sp>
            <p:nvSpPr>
              <p:cNvPr id="16" name="Rectangle: Rounded Corners 15">
                <a:extLst>
                  <a:ext uri="{FF2B5EF4-FFF2-40B4-BE49-F238E27FC236}">
                    <a16:creationId xmlns:a16="http://schemas.microsoft.com/office/drawing/2014/main" id="{9853B92B-8F79-1702-9F57-8969BE9DBAE5}"/>
                  </a:ext>
                </a:extLst>
              </p:cNvPr>
              <p:cNvSpPr/>
              <p:nvPr/>
            </p:nvSpPr>
            <p:spPr>
              <a:xfrm>
                <a:off x="5327216" y="1826820"/>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Reduce by Design and Operation</a:t>
                </a:r>
              </a:p>
            </p:txBody>
          </p:sp>
          <p:sp>
            <p:nvSpPr>
              <p:cNvPr id="17" name="Rectangle: Rounded Corners 16">
                <a:extLst>
                  <a:ext uri="{FF2B5EF4-FFF2-40B4-BE49-F238E27FC236}">
                    <a16:creationId xmlns:a16="http://schemas.microsoft.com/office/drawing/2014/main" id="{78D8561D-6D48-D392-D1A7-63F4F9DBF90F}"/>
                  </a:ext>
                </a:extLst>
              </p:cNvPr>
              <p:cNvSpPr/>
              <p:nvPr/>
            </p:nvSpPr>
            <p:spPr>
              <a:xfrm>
                <a:off x="5327216" y="2360493"/>
                <a:ext cx="1533034" cy="494384"/>
              </a:xfrm>
              <a:prstGeom prst="round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Reduce by </a:t>
                </a:r>
                <a:br>
                  <a:rPr lang="en-US" sz="1200" dirty="0"/>
                </a:br>
                <a:r>
                  <a:rPr lang="en-US" sz="1200" dirty="0"/>
                  <a:t>Post-Processing</a:t>
                </a:r>
              </a:p>
            </p:txBody>
          </p:sp>
        </p:grpSp>
        <p:sp>
          <p:nvSpPr>
            <p:cNvPr id="18" name="Rectangle: Rounded Corners 17">
              <a:extLst>
                <a:ext uri="{FF2B5EF4-FFF2-40B4-BE49-F238E27FC236}">
                  <a16:creationId xmlns:a16="http://schemas.microsoft.com/office/drawing/2014/main" id="{EF29BEF7-1B05-2A35-1771-B121CE43E5E0}"/>
                </a:ext>
              </a:extLst>
            </p:cNvPr>
            <p:cNvSpPr/>
            <p:nvPr/>
          </p:nvSpPr>
          <p:spPr>
            <a:xfrm>
              <a:off x="3601086" y="3345922"/>
              <a:ext cx="1245664" cy="49377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One-time Wastes</a:t>
              </a:r>
            </a:p>
          </p:txBody>
        </p:sp>
        <p:sp>
          <p:nvSpPr>
            <p:cNvPr id="19" name="Rectangle: Rounded Corners 18">
              <a:extLst>
                <a:ext uri="{FF2B5EF4-FFF2-40B4-BE49-F238E27FC236}">
                  <a16:creationId xmlns:a16="http://schemas.microsoft.com/office/drawing/2014/main" id="{B139C42E-C4CD-AD9D-AF0C-B788E999A6E6}"/>
                </a:ext>
              </a:extLst>
            </p:cNvPr>
            <p:cNvSpPr/>
            <p:nvPr/>
          </p:nvSpPr>
          <p:spPr>
            <a:xfrm>
              <a:off x="3601086" y="2574701"/>
              <a:ext cx="1245664" cy="49377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Periodic Wastes</a:t>
              </a:r>
            </a:p>
          </p:txBody>
        </p:sp>
        <p:sp>
          <p:nvSpPr>
            <p:cNvPr id="20" name="Rectangle: Rounded Corners 19">
              <a:extLst>
                <a:ext uri="{FF2B5EF4-FFF2-40B4-BE49-F238E27FC236}">
                  <a16:creationId xmlns:a16="http://schemas.microsoft.com/office/drawing/2014/main" id="{93E09E38-5A99-8A6C-47F6-3E81AEFC0FB5}"/>
                </a:ext>
              </a:extLst>
            </p:cNvPr>
            <p:cNvSpPr/>
            <p:nvPr/>
          </p:nvSpPr>
          <p:spPr>
            <a:xfrm>
              <a:off x="3601086" y="1803480"/>
              <a:ext cx="1245664" cy="49377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On-going Wastes</a:t>
              </a:r>
            </a:p>
          </p:txBody>
        </p:sp>
        <p:grpSp>
          <p:nvGrpSpPr>
            <p:cNvPr id="21" name="Group 20">
              <a:extLst>
                <a:ext uri="{FF2B5EF4-FFF2-40B4-BE49-F238E27FC236}">
                  <a16:creationId xmlns:a16="http://schemas.microsoft.com/office/drawing/2014/main" id="{B7E68A5B-60B5-A0D9-3A42-830CAC3EA0B0}"/>
                </a:ext>
              </a:extLst>
            </p:cNvPr>
            <p:cNvGrpSpPr/>
            <p:nvPr/>
          </p:nvGrpSpPr>
          <p:grpSpPr>
            <a:xfrm>
              <a:off x="8877260" y="1022267"/>
              <a:ext cx="3123666" cy="3598644"/>
              <a:chOff x="8877260" y="1482953"/>
              <a:chExt cx="3123666" cy="3598644"/>
            </a:xfrm>
            <a:solidFill>
              <a:srgbClr val="9933FF"/>
            </a:solidFill>
          </p:grpSpPr>
          <p:sp>
            <p:nvSpPr>
              <p:cNvPr id="22" name="Rectangle: Rounded Corners 21">
                <a:extLst>
                  <a:ext uri="{FF2B5EF4-FFF2-40B4-BE49-F238E27FC236}">
                    <a16:creationId xmlns:a16="http://schemas.microsoft.com/office/drawing/2014/main" id="{17DD3CD2-95C1-B51F-4E6D-404197DFF38C}"/>
                  </a:ext>
                </a:extLst>
              </p:cNvPr>
              <p:cNvSpPr/>
              <p:nvPr/>
            </p:nvSpPr>
            <p:spPr>
              <a:xfrm>
                <a:off x="10467892" y="4053192"/>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Hazardous Waste Disposal</a:t>
                </a:r>
              </a:p>
            </p:txBody>
          </p:sp>
          <p:sp>
            <p:nvSpPr>
              <p:cNvPr id="23" name="Rectangle: Rounded Corners 22">
                <a:extLst>
                  <a:ext uri="{FF2B5EF4-FFF2-40B4-BE49-F238E27FC236}">
                    <a16:creationId xmlns:a16="http://schemas.microsoft.com/office/drawing/2014/main" id="{70C2C9F8-3F4C-0D8B-B7E2-09B36209C9DF}"/>
                  </a:ext>
                </a:extLst>
              </p:cNvPr>
              <p:cNvSpPr/>
              <p:nvPr/>
            </p:nvSpPr>
            <p:spPr>
              <a:xfrm>
                <a:off x="8877260" y="4587213"/>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Industrial Waste Disposal</a:t>
                </a:r>
              </a:p>
            </p:txBody>
          </p:sp>
          <p:sp>
            <p:nvSpPr>
              <p:cNvPr id="24" name="Rectangle: Rounded Corners 23">
                <a:extLst>
                  <a:ext uri="{FF2B5EF4-FFF2-40B4-BE49-F238E27FC236}">
                    <a16:creationId xmlns:a16="http://schemas.microsoft.com/office/drawing/2014/main" id="{7CB8DEBB-12DE-E5D1-E23A-D26691E7501E}"/>
                  </a:ext>
                </a:extLst>
              </p:cNvPr>
              <p:cNvSpPr/>
              <p:nvPr/>
            </p:nvSpPr>
            <p:spPr>
              <a:xfrm>
                <a:off x="10467892" y="4587213"/>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Radiological Waste Disposal</a:t>
                </a:r>
              </a:p>
            </p:txBody>
          </p:sp>
          <p:sp>
            <p:nvSpPr>
              <p:cNvPr id="25" name="Rectangle: Rounded Corners 24">
                <a:extLst>
                  <a:ext uri="{FF2B5EF4-FFF2-40B4-BE49-F238E27FC236}">
                    <a16:creationId xmlns:a16="http://schemas.microsoft.com/office/drawing/2014/main" id="{773B25DD-46A2-CF43-F254-6CBC6704872A}"/>
                  </a:ext>
                </a:extLst>
              </p:cNvPr>
              <p:cNvSpPr/>
              <p:nvPr/>
            </p:nvSpPr>
            <p:spPr>
              <a:xfrm>
                <a:off x="8888780" y="3724232"/>
                <a:ext cx="3112146" cy="289322"/>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Disposal</a:t>
                </a:r>
              </a:p>
            </p:txBody>
          </p:sp>
          <p:sp>
            <p:nvSpPr>
              <p:cNvPr id="26" name="Rectangle: Rounded Corners 25">
                <a:extLst>
                  <a:ext uri="{FF2B5EF4-FFF2-40B4-BE49-F238E27FC236}">
                    <a16:creationId xmlns:a16="http://schemas.microsoft.com/office/drawing/2014/main" id="{8D2ACC7C-EBC8-29ED-86B9-9C309568E276}"/>
                  </a:ext>
                </a:extLst>
              </p:cNvPr>
              <p:cNvSpPr/>
              <p:nvPr/>
            </p:nvSpPr>
            <p:spPr>
              <a:xfrm>
                <a:off x="8877260" y="4053192"/>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Effluent Release</a:t>
                </a:r>
              </a:p>
            </p:txBody>
          </p:sp>
          <p:sp>
            <p:nvSpPr>
              <p:cNvPr id="27" name="Rectangle: Rounded Corners 26">
                <a:extLst>
                  <a:ext uri="{FF2B5EF4-FFF2-40B4-BE49-F238E27FC236}">
                    <a16:creationId xmlns:a16="http://schemas.microsoft.com/office/drawing/2014/main" id="{2D7BC2FA-F3DB-EFC7-34AB-1F3F89979B2F}"/>
                  </a:ext>
                </a:extLst>
              </p:cNvPr>
              <p:cNvSpPr/>
              <p:nvPr/>
            </p:nvSpPr>
            <p:spPr>
              <a:xfrm>
                <a:off x="8877260" y="1482953"/>
                <a:ext cx="3112146" cy="289322"/>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Storage</a:t>
                </a:r>
              </a:p>
            </p:txBody>
          </p:sp>
          <p:sp>
            <p:nvSpPr>
              <p:cNvPr id="28" name="Rectangle: Rounded Corners 27">
                <a:extLst>
                  <a:ext uri="{FF2B5EF4-FFF2-40B4-BE49-F238E27FC236}">
                    <a16:creationId xmlns:a16="http://schemas.microsoft.com/office/drawing/2014/main" id="{FCE56903-0E93-DBBB-D584-4CFAFE98EAC8}"/>
                  </a:ext>
                </a:extLst>
              </p:cNvPr>
              <p:cNvSpPr/>
              <p:nvPr/>
            </p:nvSpPr>
            <p:spPr>
              <a:xfrm>
                <a:off x="8877260" y="2603592"/>
                <a:ext cx="3112146" cy="289322"/>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Transportation</a:t>
                </a:r>
              </a:p>
            </p:txBody>
          </p:sp>
          <p:sp>
            <p:nvSpPr>
              <p:cNvPr id="29" name="Rectangle: Rounded Corners 28">
                <a:extLst>
                  <a:ext uri="{FF2B5EF4-FFF2-40B4-BE49-F238E27FC236}">
                    <a16:creationId xmlns:a16="http://schemas.microsoft.com/office/drawing/2014/main" id="{1322E678-76C3-0749-13F1-FB207ECCD9C5}"/>
                  </a:ext>
                </a:extLst>
              </p:cNvPr>
              <p:cNvSpPr/>
              <p:nvPr/>
            </p:nvSpPr>
            <p:spPr>
              <a:xfrm>
                <a:off x="10467892" y="2932551"/>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New Infrastructure</a:t>
                </a:r>
              </a:p>
            </p:txBody>
          </p:sp>
          <p:sp>
            <p:nvSpPr>
              <p:cNvPr id="30" name="Rectangle: Rounded Corners 29">
                <a:extLst>
                  <a:ext uri="{FF2B5EF4-FFF2-40B4-BE49-F238E27FC236}">
                    <a16:creationId xmlns:a16="http://schemas.microsoft.com/office/drawing/2014/main" id="{B1E2000B-7C88-A818-D876-3945E295717C}"/>
                  </a:ext>
                </a:extLst>
              </p:cNvPr>
              <p:cNvSpPr/>
              <p:nvPr/>
            </p:nvSpPr>
            <p:spPr>
              <a:xfrm>
                <a:off x="8877260" y="2932551"/>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Existing Infrastructure</a:t>
                </a:r>
              </a:p>
            </p:txBody>
          </p:sp>
          <p:sp>
            <p:nvSpPr>
              <p:cNvPr id="31" name="Rectangle: Rounded Corners 30">
                <a:extLst>
                  <a:ext uri="{FF2B5EF4-FFF2-40B4-BE49-F238E27FC236}">
                    <a16:creationId xmlns:a16="http://schemas.microsoft.com/office/drawing/2014/main" id="{739B3B7A-E3B1-0C27-6B7C-B02DDABAA768}"/>
                  </a:ext>
                </a:extLst>
              </p:cNvPr>
              <p:cNvSpPr/>
              <p:nvPr/>
            </p:nvSpPr>
            <p:spPr>
              <a:xfrm>
                <a:off x="10467892" y="1811912"/>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Consolidated Storage</a:t>
                </a:r>
              </a:p>
            </p:txBody>
          </p:sp>
          <p:sp>
            <p:nvSpPr>
              <p:cNvPr id="32" name="Rectangle: Rounded Corners 31">
                <a:extLst>
                  <a:ext uri="{FF2B5EF4-FFF2-40B4-BE49-F238E27FC236}">
                    <a16:creationId xmlns:a16="http://schemas.microsoft.com/office/drawing/2014/main" id="{8CC7C0AF-A3E0-ADD9-D17C-758C68213CCD}"/>
                  </a:ext>
                </a:extLst>
              </p:cNvPr>
              <p:cNvSpPr/>
              <p:nvPr/>
            </p:nvSpPr>
            <p:spPr>
              <a:xfrm>
                <a:off x="8877260" y="1811912"/>
                <a:ext cx="1533034" cy="49438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On-site or </a:t>
                </a:r>
                <a:br>
                  <a:rPr lang="en-US" sz="1200" dirty="0"/>
                </a:br>
                <a:r>
                  <a:rPr lang="en-US" sz="1200" dirty="0"/>
                  <a:t>In-situ Storage</a:t>
                </a:r>
              </a:p>
            </p:txBody>
          </p:sp>
        </p:grpSp>
        <p:cxnSp>
          <p:nvCxnSpPr>
            <p:cNvPr id="33" name="Straight Connector 32">
              <a:extLst>
                <a:ext uri="{FF2B5EF4-FFF2-40B4-BE49-F238E27FC236}">
                  <a16:creationId xmlns:a16="http://schemas.microsoft.com/office/drawing/2014/main" id="{05A40260-F545-AB94-5374-E0C5B58D322C}"/>
                </a:ext>
              </a:extLst>
            </p:cNvPr>
            <p:cNvCxnSpPr>
              <a:cxnSpLocks/>
            </p:cNvCxnSpPr>
            <p:nvPr/>
          </p:nvCxnSpPr>
          <p:spPr>
            <a:xfrm>
              <a:off x="5096242" y="104705"/>
              <a:ext cx="0" cy="466344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5AAF2A-C6F7-86A0-C736-9968C57BF2A3}"/>
                </a:ext>
              </a:extLst>
            </p:cNvPr>
            <p:cNvCxnSpPr>
              <a:cxnSpLocks/>
            </p:cNvCxnSpPr>
            <p:nvPr/>
          </p:nvCxnSpPr>
          <p:spPr>
            <a:xfrm>
              <a:off x="3351594" y="104705"/>
              <a:ext cx="0" cy="466344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6DB554-7AE2-7825-BC6B-459928B12E23}"/>
                </a:ext>
              </a:extLst>
            </p:cNvPr>
            <p:cNvCxnSpPr>
              <a:cxnSpLocks/>
            </p:cNvCxnSpPr>
            <p:nvPr/>
          </p:nvCxnSpPr>
          <p:spPr>
            <a:xfrm>
              <a:off x="1534037" y="104705"/>
              <a:ext cx="0" cy="466344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F60500-E872-AA0D-A1C6-0628195511B4}"/>
                </a:ext>
              </a:extLst>
            </p:cNvPr>
            <p:cNvCxnSpPr>
              <a:cxnSpLocks/>
            </p:cNvCxnSpPr>
            <p:nvPr/>
          </p:nvCxnSpPr>
          <p:spPr>
            <a:xfrm>
              <a:off x="8670711" y="104705"/>
              <a:ext cx="0" cy="466344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9298D8C-F128-D626-74F8-2C84124E4C75}"/>
                </a:ext>
              </a:extLst>
            </p:cNvPr>
            <p:cNvSpPr txBox="1"/>
            <p:nvPr/>
          </p:nvSpPr>
          <p:spPr>
            <a:xfrm>
              <a:off x="5294933" y="385020"/>
              <a:ext cx="3200178" cy="387473"/>
            </a:xfrm>
            <a:prstGeom prst="rect">
              <a:avLst/>
            </a:prstGeom>
            <a:noFill/>
          </p:spPr>
          <p:txBody>
            <a:bodyPr wrap="none" rtlCol="0">
              <a:spAutoFit/>
            </a:bodyPr>
            <a:lstStyle/>
            <a:p>
              <a:r>
                <a:rPr lang="en-US" sz="1600" dirty="0"/>
                <a:t>Sustainability Strategies for FPP</a:t>
              </a:r>
            </a:p>
          </p:txBody>
        </p:sp>
        <p:sp>
          <p:nvSpPr>
            <p:cNvPr id="38" name="TextBox 37">
              <a:extLst>
                <a:ext uri="{FF2B5EF4-FFF2-40B4-BE49-F238E27FC236}">
                  <a16:creationId xmlns:a16="http://schemas.microsoft.com/office/drawing/2014/main" id="{EE0D8E5B-66B3-9C24-B200-6513FAB78210}"/>
                </a:ext>
              </a:extLst>
            </p:cNvPr>
            <p:cNvSpPr txBox="1"/>
            <p:nvPr/>
          </p:nvSpPr>
          <p:spPr>
            <a:xfrm>
              <a:off x="9089023" y="421896"/>
              <a:ext cx="2752089" cy="387473"/>
            </a:xfrm>
            <a:prstGeom prst="rect">
              <a:avLst/>
            </a:prstGeom>
            <a:noFill/>
          </p:spPr>
          <p:txBody>
            <a:bodyPr wrap="none" rtlCol="0">
              <a:spAutoFit/>
            </a:bodyPr>
            <a:lstStyle/>
            <a:p>
              <a:r>
                <a:rPr lang="en-US" sz="1600" dirty="0"/>
                <a:t>FPP Lifecycle Management</a:t>
              </a:r>
            </a:p>
          </p:txBody>
        </p:sp>
        <p:sp>
          <p:nvSpPr>
            <p:cNvPr id="39" name="TextBox 38">
              <a:extLst>
                <a:ext uri="{FF2B5EF4-FFF2-40B4-BE49-F238E27FC236}">
                  <a16:creationId xmlns:a16="http://schemas.microsoft.com/office/drawing/2014/main" id="{0B7497F4-7EC9-FCEC-7BE3-EC4E5C3D812C}"/>
                </a:ext>
              </a:extLst>
            </p:cNvPr>
            <p:cNvSpPr txBox="1"/>
            <p:nvPr/>
          </p:nvSpPr>
          <p:spPr>
            <a:xfrm>
              <a:off x="3360597" y="283397"/>
              <a:ext cx="1768362" cy="669272"/>
            </a:xfrm>
            <a:prstGeom prst="rect">
              <a:avLst/>
            </a:prstGeom>
            <a:noFill/>
          </p:spPr>
          <p:txBody>
            <a:bodyPr wrap="none" rtlCol="0">
              <a:spAutoFit/>
            </a:bodyPr>
            <a:lstStyle/>
            <a:p>
              <a:pPr algn="ctr"/>
              <a:r>
                <a:rPr lang="en-US" sz="1600" dirty="0"/>
                <a:t>FPP Waste</a:t>
              </a:r>
              <a:br>
                <a:rPr lang="en-US" sz="1600" dirty="0"/>
              </a:br>
              <a:r>
                <a:rPr lang="en-US" sz="1600" dirty="0"/>
                <a:t>Characterization</a:t>
              </a:r>
            </a:p>
          </p:txBody>
        </p:sp>
        <p:sp>
          <p:nvSpPr>
            <p:cNvPr id="40" name="TextBox 39">
              <a:extLst>
                <a:ext uri="{FF2B5EF4-FFF2-40B4-BE49-F238E27FC236}">
                  <a16:creationId xmlns:a16="http://schemas.microsoft.com/office/drawing/2014/main" id="{03BA545F-194A-3975-E1B3-482E5C615EE9}"/>
                </a:ext>
              </a:extLst>
            </p:cNvPr>
            <p:cNvSpPr txBox="1"/>
            <p:nvPr/>
          </p:nvSpPr>
          <p:spPr>
            <a:xfrm>
              <a:off x="1556505" y="283397"/>
              <a:ext cx="1768362" cy="669272"/>
            </a:xfrm>
            <a:prstGeom prst="rect">
              <a:avLst/>
            </a:prstGeom>
            <a:noFill/>
          </p:spPr>
          <p:txBody>
            <a:bodyPr wrap="none" rtlCol="0">
              <a:spAutoFit/>
            </a:bodyPr>
            <a:lstStyle/>
            <a:p>
              <a:pPr algn="ctr"/>
              <a:r>
                <a:rPr lang="en-US" sz="1600" dirty="0"/>
                <a:t>FPP Lifecycle</a:t>
              </a:r>
              <a:br>
                <a:rPr lang="en-US" sz="1600" dirty="0"/>
              </a:br>
              <a:r>
                <a:rPr lang="en-US" sz="1600" dirty="0"/>
                <a:t>Characterization</a:t>
              </a:r>
            </a:p>
          </p:txBody>
        </p:sp>
        <p:sp>
          <p:nvSpPr>
            <p:cNvPr id="41" name="TextBox 40">
              <a:extLst>
                <a:ext uri="{FF2B5EF4-FFF2-40B4-BE49-F238E27FC236}">
                  <a16:creationId xmlns:a16="http://schemas.microsoft.com/office/drawing/2014/main" id="{3C3D8A1E-B7B9-BCC1-2DFC-42E35D5D4BB0}"/>
                </a:ext>
              </a:extLst>
            </p:cNvPr>
            <p:cNvSpPr txBox="1"/>
            <p:nvPr/>
          </p:nvSpPr>
          <p:spPr>
            <a:xfrm>
              <a:off x="140236" y="144897"/>
              <a:ext cx="1301118" cy="951072"/>
            </a:xfrm>
            <a:prstGeom prst="rect">
              <a:avLst/>
            </a:prstGeom>
            <a:noFill/>
          </p:spPr>
          <p:txBody>
            <a:bodyPr wrap="none" rtlCol="0">
              <a:spAutoFit/>
            </a:bodyPr>
            <a:lstStyle/>
            <a:p>
              <a:pPr algn="ctr"/>
              <a:r>
                <a:rPr lang="en-US" sz="1600" dirty="0"/>
                <a:t>Sustainable</a:t>
              </a:r>
              <a:br>
                <a:rPr lang="en-US" sz="1600" dirty="0"/>
              </a:br>
              <a:r>
                <a:rPr lang="en-US" sz="1600" dirty="0"/>
                <a:t>FPPs by </a:t>
              </a:r>
              <a:br>
                <a:rPr lang="en-US" sz="1600" dirty="0"/>
              </a:br>
              <a:r>
                <a:rPr lang="en-US" sz="1600" dirty="0"/>
                <a:t>Design</a:t>
              </a:r>
            </a:p>
          </p:txBody>
        </p:sp>
        <p:sp>
          <p:nvSpPr>
            <p:cNvPr id="42" name="Rectangle: Rounded Corners 41">
              <a:extLst>
                <a:ext uri="{FF2B5EF4-FFF2-40B4-BE49-F238E27FC236}">
                  <a16:creationId xmlns:a16="http://schemas.microsoft.com/office/drawing/2014/main" id="{2E12931F-1CC1-2D9E-3C32-C3D6A3AE4436}"/>
                </a:ext>
              </a:extLst>
            </p:cNvPr>
            <p:cNvSpPr/>
            <p:nvPr/>
          </p:nvSpPr>
          <p:spPr>
            <a:xfrm>
              <a:off x="1787616" y="5099666"/>
              <a:ext cx="1592264" cy="4937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Waste Quantity and Volume</a:t>
              </a:r>
            </a:p>
          </p:txBody>
        </p:sp>
        <p:sp>
          <p:nvSpPr>
            <p:cNvPr id="43" name="Rectangle: Rounded Corners 42">
              <a:extLst>
                <a:ext uri="{FF2B5EF4-FFF2-40B4-BE49-F238E27FC236}">
                  <a16:creationId xmlns:a16="http://schemas.microsoft.com/office/drawing/2014/main" id="{A6F80221-B2A2-852E-5790-009E5286A51C}"/>
                </a:ext>
              </a:extLst>
            </p:cNvPr>
            <p:cNvSpPr/>
            <p:nvPr/>
          </p:nvSpPr>
          <p:spPr>
            <a:xfrm>
              <a:off x="5066710" y="5099666"/>
              <a:ext cx="1592264" cy="4937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Waste Hazards (Rad., Chem., Bio.)</a:t>
              </a:r>
            </a:p>
          </p:txBody>
        </p:sp>
        <p:sp>
          <p:nvSpPr>
            <p:cNvPr id="44" name="Rectangle: Rounded Corners 43">
              <a:extLst>
                <a:ext uri="{FF2B5EF4-FFF2-40B4-BE49-F238E27FC236}">
                  <a16:creationId xmlns:a16="http://schemas.microsoft.com/office/drawing/2014/main" id="{88A32BDB-7B09-9F59-1BEF-53926D5AE750}"/>
                </a:ext>
              </a:extLst>
            </p:cNvPr>
            <p:cNvSpPr/>
            <p:nvPr/>
          </p:nvSpPr>
          <p:spPr>
            <a:xfrm>
              <a:off x="3427163" y="5099666"/>
              <a:ext cx="1592264" cy="4937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Waste Physical</a:t>
              </a:r>
              <a:br>
                <a:rPr lang="en-US" sz="1200" dirty="0"/>
              </a:br>
              <a:r>
                <a:rPr lang="en-US" sz="1200" dirty="0"/>
                <a:t>Characteristics </a:t>
              </a:r>
            </a:p>
          </p:txBody>
        </p:sp>
        <p:cxnSp>
          <p:nvCxnSpPr>
            <p:cNvPr id="45" name="Straight Arrow Connector 44">
              <a:extLst>
                <a:ext uri="{FF2B5EF4-FFF2-40B4-BE49-F238E27FC236}">
                  <a16:creationId xmlns:a16="http://schemas.microsoft.com/office/drawing/2014/main" id="{CB5305A5-6E21-C955-88F0-BE9678BC8DF1}"/>
                </a:ext>
              </a:extLst>
            </p:cNvPr>
            <p:cNvCxnSpPr>
              <a:cxnSpLocks/>
            </p:cNvCxnSpPr>
            <p:nvPr/>
          </p:nvCxnSpPr>
          <p:spPr>
            <a:xfrm>
              <a:off x="4223918" y="4094143"/>
              <a:ext cx="0" cy="84780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5EF2CD9-C8FA-1605-EEA5-2A1A5EA16BA8}"/>
                </a:ext>
              </a:extLst>
            </p:cNvPr>
            <p:cNvGrpSpPr/>
            <p:nvPr/>
          </p:nvGrpSpPr>
          <p:grpSpPr>
            <a:xfrm>
              <a:off x="1822517" y="1423270"/>
              <a:ext cx="1247694" cy="2800336"/>
              <a:chOff x="1822517" y="1423270"/>
              <a:chExt cx="1247694" cy="2800336"/>
            </a:xfrm>
          </p:grpSpPr>
          <p:sp>
            <p:nvSpPr>
              <p:cNvPr id="47" name="Rectangle: Rounded Corners 46">
                <a:extLst>
                  <a:ext uri="{FF2B5EF4-FFF2-40B4-BE49-F238E27FC236}">
                    <a16:creationId xmlns:a16="http://schemas.microsoft.com/office/drawing/2014/main" id="{010DC80A-E813-1435-EB6C-4B508481ECCB}"/>
                  </a:ext>
                </a:extLst>
              </p:cNvPr>
              <p:cNvSpPr/>
              <p:nvPr/>
            </p:nvSpPr>
            <p:spPr>
              <a:xfrm>
                <a:off x="1824547" y="2187388"/>
                <a:ext cx="1245664" cy="4937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FPP Operation</a:t>
                </a:r>
              </a:p>
            </p:txBody>
          </p:sp>
          <p:sp>
            <p:nvSpPr>
              <p:cNvPr id="48" name="Rectangle: Rounded Corners 47">
                <a:extLst>
                  <a:ext uri="{FF2B5EF4-FFF2-40B4-BE49-F238E27FC236}">
                    <a16:creationId xmlns:a16="http://schemas.microsoft.com/office/drawing/2014/main" id="{F1E65D38-AFEA-B071-8CAE-3F6945D43F30}"/>
                  </a:ext>
                </a:extLst>
              </p:cNvPr>
              <p:cNvSpPr/>
              <p:nvPr/>
            </p:nvSpPr>
            <p:spPr>
              <a:xfrm>
                <a:off x="1822517" y="2958609"/>
                <a:ext cx="1245664" cy="4937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FPP Maintenance</a:t>
                </a:r>
              </a:p>
            </p:txBody>
          </p:sp>
          <p:sp>
            <p:nvSpPr>
              <p:cNvPr id="49" name="Rectangle: Rounded Corners 48">
                <a:extLst>
                  <a:ext uri="{FF2B5EF4-FFF2-40B4-BE49-F238E27FC236}">
                    <a16:creationId xmlns:a16="http://schemas.microsoft.com/office/drawing/2014/main" id="{1323714D-DB69-85EE-6564-AFACC9BFD4F7}"/>
                  </a:ext>
                </a:extLst>
              </p:cNvPr>
              <p:cNvSpPr/>
              <p:nvPr/>
            </p:nvSpPr>
            <p:spPr>
              <a:xfrm>
                <a:off x="1822517" y="3729830"/>
                <a:ext cx="1245664" cy="4937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FPP </a:t>
                </a:r>
                <a:br>
                  <a:rPr lang="en-US" sz="1200" dirty="0"/>
                </a:br>
                <a:r>
                  <a:rPr lang="en-US" sz="1200" dirty="0" err="1"/>
                  <a:t>Decomm</a:t>
                </a:r>
                <a:r>
                  <a:rPr lang="en-US" sz="1200" dirty="0"/>
                  <a:t>.</a:t>
                </a:r>
              </a:p>
            </p:txBody>
          </p:sp>
          <p:sp>
            <p:nvSpPr>
              <p:cNvPr id="50" name="Rectangle: Rounded Corners 49">
                <a:extLst>
                  <a:ext uri="{FF2B5EF4-FFF2-40B4-BE49-F238E27FC236}">
                    <a16:creationId xmlns:a16="http://schemas.microsoft.com/office/drawing/2014/main" id="{6A0D7BFF-4B7E-84A6-AE3A-641DC1DD4CBB}"/>
                  </a:ext>
                </a:extLst>
              </p:cNvPr>
              <p:cNvSpPr/>
              <p:nvPr/>
            </p:nvSpPr>
            <p:spPr>
              <a:xfrm>
                <a:off x="1824547" y="1423270"/>
                <a:ext cx="1245664" cy="4937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FPP</a:t>
                </a:r>
              </a:p>
              <a:p>
                <a:pPr algn="ctr"/>
                <a:r>
                  <a:rPr lang="en-US" sz="1200" dirty="0"/>
                  <a:t>Construction</a:t>
                </a:r>
              </a:p>
            </p:txBody>
          </p:sp>
        </p:grpSp>
      </p:grpSp>
    </p:spTree>
    <p:extLst>
      <p:ext uri="{BB962C8B-B14F-4D97-AF65-F5344CB8AC3E}">
        <p14:creationId xmlns:p14="http://schemas.microsoft.com/office/powerpoint/2010/main" val="207543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49BA-2DFA-1B9B-E797-34F6A969455D}"/>
              </a:ext>
            </a:extLst>
          </p:cNvPr>
          <p:cNvSpPr>
            <a:spLocks noGrp="1"/>
          </p:cNvSpPr>
          <p:nvPr>
            <p:ph type="title"/>
          </p:nvPr>
        </p:nvSpPr>
        <p:spPr>
          <a:xfrm>
            <a:off x="1554480" y="914400"/>
            <a:ext cx="9492965" cy="986617"/>
          </a:xfrm>
        </p:spPr>
        <p:txBody>
          <a:bodyPr/>
          <a:lstStyle/>
          <a:p>
            <a:pPr>
              <a:lnSpc>
                <a:spcPct val="120000"/>
              </a:lnSpc>
              <a:spcBef>
                <a:spcPts val="0"/>
              </a:spcBef>
            </a:pPr>
            <a:r>
              <a:rPr lang="en-US" sz="2800" dirty="0">
                <a:latin typeface="Helvetica" panose="020B0604020202020204" pitchFamily="34" charset="0"/>
                <a:cs typeface="Helvetica" panose="020B0604020202020204" pitchFamily="34" charset="0"/>
              </a:rPr>
              <a:t>Evaluation of existing export controls and systems is needed to assess impact of fusion energy on proliferation</a:t>
            </a:r>
            <a:endParaRPr lang="en-GB" sz="28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1077AEBF-4B6C-8DDC-DFE3-8D2AC7E3843B}"/>
              </a:ext>
            </a:extLst>
          </p:cNvPr>
          <p:cNvSpPr>
            <a:spLocks noGrp="1"/>
          </p:cNvSpPr>
          <p:nvPr>
            <p:ph type="sldNum" sz="quarter" idx="15"/>
          </p:nvPr>
        </p:nvSpPr>
        <p:spPr/>
        <p:txBody>
          <a:bodyPr/>
          <a:lstStyle/>
          <a:p>
            <a:fld id="{4047B581-6BF3-6D4E-B0DE-BB20D4DED491}" type="slidenum">
              <a:rPr lang="en-US" smtClean="0"/>
              <a:pPr/>
              <a:t>33</a:t>
            </a:fld>
            <a:endParaRPr lang="en-US" dirty="0"/>
          </a:p>
        </p:txBody>
      </p:sp>
      <p:sp>
        <p:nvSpPr>
          <p:cNvPr id="5" name="Oval 4">
            <a:extLst>
              <a:ext uri="{FF2B5EF4-FFF2-40B4-BE49-F238E27FC236}">
                <a16:creationId xmlns:a16="http://schemas.microsoft.com/office/drawing/2014/main" id="{9DBBF91D-7FE7-949C-D5E2-2348E7A1DB90}"/>
              </a:ext>
            </a:extLst>
          </p:cNvPr>
          <p:cNvSpPr/>
          <p:nvPr/>
        </p:nvSpPr>
        <p:spPr>
          <a:xfrm>
            <a:off x="981710" y="2400300"/>
            <a:ext cx="2414270" cy="241427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High energy and high fluence neutron source</a:t>
            </a:r>
          </a:p>
        </p:txBody>
      </p:sp>
      <p:sp>
        <p:nvSpPr>
          <p:cNvPr id="6" name="Oval 5">
            <a:extLst>
              <a:ext uri="{FF2B5EF4-FFF2-40B4-BE49-F238E27FC236}">
                <a16:creationId xmlns:a16="http://schemas.microsoft.com/office/drawing/2014/main" id="{6C8576BD-36E9-9C92-7C7C-315F8DDAE1A8}"/>
              </a:ext>
            </a:extLst>
          </p:cNvPr>
          <p:cNvSpPr/>
          <p:nvPr/>
        </p:nvSpPr>
        <p:spPr>
          <a:xfrm>
            <a:off x="3458210" y="2397502"/>
            <a:ext cx="2414270" cy="241427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Sensitive </a:t>
            </a:r>
            <a:br>
              <a:rPr lang="en-US" dirty="0"/>
            </a:br>
            <a:r>
              <a:rPr lang="en-US" dirty="0"/>
              <a:t>dual-use materials</a:t>
            </a:r>
          </a:p>
        </p:txBody>
      </p:sp>
      <p:sp>
        <p:nvSpPr>
          <p:cNvPr id="9" name="Oval 8">
            <a:extLst>
              <a:ext uri="{FF2B5EF4-FFF2-40B4-BE49-F238E27FC236}">
                <a16:creationId xmlns:a16="http://schemas.microsoft.com/office/drawing/2014/main" id="{265359E3-CA67-4D51-1A12-B8306CCB0FC9}"/>
              </a:ext>
            </a:extLst>
          </p:cNvPr>
          <p:cNvSpPr/>
          <p:nvPr/>
        </p:nvSpPr>
        <p:spPr>
          <a:xfrm>
            <a:off x="5934710" y="2400300"/>
            <a:ext cx="2414270" cy="241427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effectLst/>
                <a:ea typeface="Aptos" panose="020B0004020202020204" pitchFamily="34" charset="0"/>
                <a:cs typeface="Times New Roman" panose="02020603050405020304" pitchFamily="18" charset="0"/>
              </a:rPr>
              <a:t>Sensitive </a:t>
            </a:r>
            <a:br>
              <a:rPr lang="en-US" sz="1800" dirty="0">
                <a:effectLst/>
                <a:ea typeface="Aptos" panose="020B0004020202020204" pitchFamily="34" charset="0"/>
                <a:cs typeface="Times New Roman" panose="02020603050405020304" pitchFamily="18" charset="0"/>
              </a:rPr>
            </a:br>
            <a:r>
              <a:rPr lang="en-US" sz="1800" dirty="0">
                <a:effectLst/>
                <a:ea typeface="Aptos" panose="020B0004020202020204" pitchFamily="34" charset="0"/>
                <a:cs typeface="Times New Roman" panose="02020603050405020304" pitchFamily="18" charset="0"/>
              </a:rPr>
              <a:t>dual-use technology</a:t>
            </a:r>
            <a:endParaRPr lang="en-US" dirty="0"/>
          </a:p>
        </p:txBody>
      </p:sp>
      <p:sp>
        <p:nvSpPr>
          <p:cNvPr id="10" name="Oval 9">
            <a:extLst>
              <a:ext uri="{FF2B5EF4-FFF2-40B4-BE49-F238E27FC236}">
                <a16:creationId xmlns:a16="http://schemas.microsoft.com/office/drawing/2014/main" id="{4429D562-B559-3201-B706-A4C8CB5B6F65}"/>
              </a:ext>
            </a:extLst>
          </p:cNvPr>
          <p:cNvSpPr/>
          <p:nvPr/>
        </p:nvSpPr>
        <p:spPr>
          <a:xfrm>
            <a:off x="8411210" y="2400300"/>
            <a:ext cx="2414270" cy="241427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Sensitive </a:t>
            </a:r>
            <a:br>
              <a:rPr lang="en-US" dirty="0"/>
            </a:br>
            <a:r>
              <a:rPr lang="en-US" dirty="0"/>
              <a:t>dual-use knowledge</a:t>
            </a:r>
          </a:p>
        </p:txBody>
      </p:sp>
      <p:sp>
        <p:nvSpPr>
          <p:cNvPr id="12" name="TextBox 11">
            <a:extLst>
              <a:ext uri="{FF2B5EF4-FFF2-40B4-BE49-F238E27FC236}">
                <a16:creationId xmlns:a16="http://schemas.microsoft.com/office/drawing/2014/main" id="{43E5A70B-133D-2537-ECA8-6DE427244979}"/>
              </a:ext>
            </a:extLst>
          </p:cNvPr>
          <p:cNvSpPr txBox="1"/>
          <p:nvPr/>
        </p:nvSpPr>
        <p:spPr>
          <a:xfrm>
            <a:off x="1259999" y="4811772"/>
            <a:ext cx="1857692" cy="925125"/>
          </a:xfrm>
          <a:prstGeom prst="rect">
            <a:avLst/>
          </a:prstGeom>
          <a:noFill/>
        </p:spPr>
        <p:txBody>
          <a:bodyPr wrap="square">
            <a:spAutoFit/>
          </a:bodyPr>
          <a:lstStyle/>
          <a:p>
            <a:pPr marL="0" lvl="1" algn="ctr">
              <a:lnSpc>
                <a:spcPct val="115000"/>
              </a:lnSpc>
              <a:spcBef>
                <a:spcPts val="0"/>
              </a:spcBef>
              <a:spcAft>
                <a:spcPts val="800"/>
              </a:spcAft>
            </a:pPr>
            <a:r>
              <a:rPr lang="en-US" sz="1600" i="1" kern="100" dirty="0">
                <a:effectLst/>
                <a:ea typeface="Aptos" panose="020B0004020202020204" pitchFamily="34" charset="0"/>
                <a:cs typeface="Times New Roman" panose="02020603050405020304" pitchFamily="18" charset="0"/>
              </a:rPr>
              <a:t>Production of specia</a:t>
            </a:r>
            <a:r>
              <a:rPr lang="en-US" sz="1600" i="1" kern="100" dirty="0">
                <a:ea typeface="Aptos" panose="020B0004020202020204" pitchFamily="34" charset="0"/>
                <a:cs typeface="Times New Roman" panose="02020603050405020304" pitchFamily="18" charset="0"/>
              </a:rPr>
              <a:t>l nuclear material</a:t>
            </a:r>
            <a:endParaRPr lang="en-US" sz="1600" i="1" kern="100" dirty="0">
              <a:effectLst/>
              <a:ea typeface="Aptos" panose="020B000402020202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E7C690A3-65CC-E8C6-A09C-B7B4D0E89BE8}"/>
              </a:ext>
            </a:extLst>
          </p:cNvPr>
          <p:cNvSpPr txBox="1"/>
          <p:nvPr/>
        </p:nvSpPr>
        <p:spPr>
          <a:xfrm>
            <a:off x="3736499" y="4811772"/>
            <a:ext cx="1857692" cy="641971"/>
          </a:xfrm>
          <a:prstGeom prst="rect">
            <a:avLst/>
          </a:prstGeom>
          <a:noFill/>
        </p:spPr>
        <p:txBody>
          <a:bodyPr wrap="square">
            <a:spAutoFit/>
          </a:bodyPr>
          <a:lstStyle/>
          <a:p>
            <a:pPr marL="0" lvl="1" algn="ctr">
              <a:lnSpc>
                <a:spcPct val="115000"/>
              </a:lnSpc>
              <a:spcBef>
                <a:spcPts val="0"/>
              </a:spcBef>
              <a:spcAft>
                <a:spcPts val="800"/>
              </a:spcAft>
            </a:pPr>
            <a:r>
              <a:rPr lang="en-US" sz="1600" i="1" kern="100" dirty="0">
                <a:effectLst/>
                <a:ea typeface="Aptos" panose="020B0004020202020204" pitchFamily="34" charset="0"/>
                <a:cs typeface="Times New Roman" panose="02020603050405020304" pitchFamily="18" charset="0"/>
              </a:rPr>
              <a:t>Tritium, </a:t>
            </a:r>
            <a:br>
              <a:rPr lang="en-US" sz="1600" i="1" kern="100" dirty="0">
                <a:effectLst/>
                <a:ea typeface="Aptos" panose="020B0004020202020204" pitchFamily="34" charset="0"/>
                <a:cs typeface="Times New Roman" panose="02020603050405020304" pitchFamily="18" charset="0"/>
              </a:rPr>
            </a:br>
            <a:r>
              <a:rPr lang="en-US" sz="1600" i="1" kern="100" dirty="0">
                <a:ea typeface="Aptos" panose="020B0004020202020204" pitchFamily="34" charset="0"/>
                <a:cs typeface="Times New Roman" panose="02020603050405020304" pitchFamily="18" charset="0"/>
              </a:rPr>
              <a:t>e</a:t>
            </a:r>
            <a:r>
              <a:rPr lang="en-US" sz="1600" i="1" kern="100" dirty="0">
                <a:effectLst/>
                <a:ea typeface="Aptos" panose="020B0004020202020204" pitchFamily="34" charset="0"/>
                <a:cs typeface="Times New Roman" panose="02020603050405020304" pitchFamily="18" charset="0"/>
              </a:rPr>
              <a:t>nriched lithium</a:t>
            </a:r>
          </a:p>
        </p:txBody>
      </p:sp>
      <p:sp>
        <p:nvSpPr>
          <p:cNvPr id="34" name="TextBox 33">
            <a:extLst>
              <a:ext uri="{FF2B5EF4-FFF2-40B4-BE49-F238E27FC236}">
                <a16:creationId xmlns:a16="http://schemas.microsoft.com/office/drawing/2014/main" id="{4CE541B5-4810-7D4B-E1D1-8106A5DB83F0}"/>
              </a:ext>
            </a:extLst>
          </p:cNvPr>
          <p:cNvSpPr txBox="1"/>
          <p:nvPr/>
        </p:nvSpPr>
        <p:spPr>
          <a:xfrm>
            <a:off x="6114494" y="4814570"/>
            <a:ext cx="2054701" cy="1491434"/>
          </a:xfrm>
          <a:prstGeom prst="rect">
            <a:avLst/>
          </a:prstGeom>
          <a:noFill/>
        </p:spPr>
        <p:txBody>
          <a:bodyPr wrap="square">
            <a:spAutoFit/>
          </a:bodyPr>
          <a:lstStyle/>
          <a:p>
            <a:pPr marL="0" lvl="1" algn="ctr">
              <a:lnSpc>
                <a:spcPct val="115000"/>
              </a:lnSpc>
              <a:spcBef>
                <a:spcPts val="0"/>
              </a:spcBef>
              <a:spcAft>
                <a:spcPts val="800"/>
              </a:spcAft>
            </a:pPr>
            <a:r>
              <a:rPr lang="en-US" sz="1600" i="1" kern="100" dirty="0">
                <a:effectLst/>
                <a:ea typeface="Aptos" panose="020B0004020202020204" pitchFamily="34" charset="0"/>
                <a:cs typeface="Times New Roman" panose="02020603050405020304" pitchFamily="18" charset="0"/>
              </a:rPr>
              <a:t>Lithium isotope separation, </a:t>
            </a:r>
            <a:br>
              <a:rPr lang="en-US" sz="1600" i="1" kern="100" dirty="0">
                <a:effectLst/>
                <a:ea typeface="Aptos" panose="020B0004020202020204" pitchFamily="34" charset="0"/>
                <a:cs typeface="Times New Roman" panose="02020603050405020304" pitchFamily="18" charset="0"/>
              </a:rPr>
            </a:br>
            <a:r>
              <a:rPr lang="en-US" sz="1600" i="1" kern="100" dirty="0">
                <a:effectLst/>
                <a:ea typeface="Aptos" panose="020B0004020202020204" pitchFamily="34" charset="0"/>
                <a:cs typeface="Times New Roman" panose="02020603050405020304" pitchFamily="18" charset="0"/>
              </a:rPr>
              <a:t>high energy and high fluence neutron generators</a:t>
            </a:r>
          </a:p>
        </p:txBody>
      </p:sp>
      <p:sp>
        <p:nvSpPr>
          <p:cNvPr id="35" name="TextBox 34">
            <a:extLst>
              <a:ext uri="{FF2B5EF4-FFF2-40B4-BE49-F238E27FC236}">
                <a16:creationId xmlns:a16="http://schemas.microsoft.com/office/drawing/2014/main" id="{E0F630BD-A964-76CE-3F52-C3C3E0F682C9}"/>
              </a:ext>
            </a:extLst>
          </p:cNvPr>
          <p:cNvSpPr txBox="1"/>
          <p:nvPr/>
        </p:nvSpPr>
        <p:spPr>
          <a:xfrm>
            <a:off x="8689499" y="4817368"/>
            <a:ext cx="1857692" cy="641971"/>
          </a:xfrm>
          <a:prstGeom prst="rect">
            <a:avLst/>
          </a:prstGeom>
          <a:noFill/>
        </p:spPr>
        <p:txBody>
          <a:bodyPr wrap="square">
            <a:spAutoFit/>
          </a:bodyPr>
          <a:lstStyle/>
          <a:p>
            <a:pPr marL="0" lvl="1" algn="ctr">
              <a:lnSpc>
                <a:spcPct val="115000"/>
              </a:lnSpc>
              <a:spcBef>
                <a:spcPts val="0"/>
              </a:spcBef>
              <a:spcAft>
                <a:spcPts val="800"/>
              </a:spcAft>
            </a:pPr>
            <a:r>
              <a:rPr lang="en-US" sz="1600" i="1" kern="100" dirty="0">
                <a:effectLst/>
                <a:ea typeface="Aptos" panose="020B0004020202020204" pitchFamily="34" charset="0"/>
                <a:cs typeface="Times New Roman" panose="02020603050405020304" pitchFamily="18" charset="0"/>
              </a:rPr>
              <a:t>Inertial confinement fusion data</a:t>
            </a:r>
          </a:p>
        </p:txBody>
      </p:sp>
    </p:spTree>
    <p:extLst>
      <p:ext uri="{BB962C8B-B14F-4D97-AF65-F5344CB8AC3E}">
        <p14:creationId xmlns:p14="http://schemas.microsoft.com/office/powerpoint/2010/main" val="413076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FC12-9BCB-5C74-FB5F-EC20DA041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84430-AADE-572B-94AC-5BC46046C01D}"/>
              </a:ext>
            </a:extLst>
          </p:cNvPr>
          <p:cNvSpPr>
            <a:spLocks noGrp="1"/>
          </p:cNvSpPr>
          <p:nvPr>
            <p:ph type="title"/>
          </p:nvPr>
        </p:nvSpPr>
        <p:spPr>
          <a:xfrm>
            <a:off x="1554479" y="914400"/>
            <a:ext cx="9614264" cy="911211"/>
          </a:xfrm>
        </p:spPr>
        <p:txBody>
          <a:bodyPr/>
          <a:lstStyle/>
          <a:p>
            <a:r>
              <a:rPr lang="en-US" sz="2800" dirty="0"/>
              <a:t>Fusion energy has immense potential, but safety and regulation can be aligned to enable deployment</a:t>
            </a:r>
            <a:endParaRPr lang="en-GB" sz="2800" dirty="0"/>
          </a:p>
        </p:txBody>
      </p:sp>
      <p:sp>
        <p:nvSpPr>
          <p:cNvPr id="4" name="Slide Number Placeholder 3">
            <a:extLst>
              <a:ext uri="{FF2B5EF4-FFF2-40B4-BE49-F238E27FC236}">
                <a16:creationId xmlns:a16="http://schemas.microsoft.com/office/drawing/2014/main" id="{36A211F4-1730-6C19-7703-F495B8C96719}"/>
              </a:ext>
            </a:extLst>
          </p:cNvPr>
          <p:cNvSpPr>
            <a:spLocks noGrp="1"/>
          </p:cNvSpPr>
          <p:nvPr>
            <p:ph type="sldNum" sz="quarter" idx="15"/>
          </p:nvPr>
        </p:nvSpPr>
        <p:spPr/>
        <p:txBody>
          <a:bodyPr/>
          <a:lstStyle/>
          <a:p>
            <a:fld id="{4047B581-6BF3-6D4E-B0DE-BB20D4DED491}" type="slidenum">
              <a:rPr lang="en-US" smtClean="0"/>
              <a:pPr/>
              <a:t>34</a:t>
            </a:fld>
            <a:endParaRPr lang="en-US" dirty="0"/>
          </a:p>
        </p:txBody>
      </p:sp>
      <p:grpSp>
        <p:nvGrpSpPr>
          <p:cNvPr id="7" name="Group 6">
            <a:extLst>
              <a:ext uri="{FF2B5EF4-FFF2-40B4-BE49-F238E27FC236}">
                <a16:creationId xmlns:a16="http://schemas.microsoft.com/office/drawing/2014/main" id="{8C539179-31FA-F612-651A-7BE7ED8FB6C8}"/>
              </a:ext>
            </a:extLst>
          </p:cNvPr>
          <p:cNvGrpSpPr/>
          <p:nvPr/>
        </p:nvGrpSpPr>
        <p:grpSpPr>
          <a:xfrm>
            <a:off x="2103893" y="2498341"/>
            <a:ext cx="7984212" cy="2316997"/>
            <a:chOff x="4844512" y="2440982"/>
            <a:chExt cx="7984212" cy="2316997"/>
          </a:xfrm>
        </p:grpSpPr>
        <p:sp>
          <p:nvSpPr>
            <p:cNvPr id="8" name="Rectangle: Rounded Corners 7">
              <a:extLst>
                <a:ext uri="{FF2B5EF4-FFF2-40B4-BE49-F238E27FC236}">
                  <a16:creationId xmlns:a16="http://schemas.microsoft.com/office/drawing/2014/main" id="{C507497C-EA8A-0D86-ED42-6EE3266E81E6}"/>
                </a:ext>
              </a:extLst>
            </p:cNvPr>
            <p:cNvSpPr/>
            <p:nvPr/>
          </p:nvSpPr>
          <p:spPr>
            <a:xfrm>
              <a:off x="10395490"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Other Fusion Considerations</a:t>
              </a:r>
            </a:p>
          </p:txBody>
        </p:sp>
        <p:sp>
          <p:nvSpPr>
            <p:cNvPr id="9" name="Rectangle: Rounded Corners 8">
              <a:extLst>
                <a:ext uri="{FF2B5EF4-FFF2-40B4-BE49-F238E27FC236}">
                  <a16:creationId xmlns:a16="http://schemas.microsoft.com/office/drawing/2014/main" id="{CE297692-93BB-B715-8787-B46A9EA9A7BA}"/>
                </a:ext>
              </a:extLst>
            </p:cNvPr>
            <p:cNvSpPr/>
            <p:nvPr/>
          </p:nvSpPr>
          <p:spPr>
            <a:xfrm>
              <a:off x="4844512"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Commercial Fusion Landscape</a:t>
              </a:r>
            </a:p>
          </p:txBody>
        </p:sp>
        <p:sp>
          <p:nvSpPr>
            <p:cNvPr id="10" name="Rectangle: Rounded Corners 9">
              <a:extLst>
                <a:ext uri="{FF2B5EF4-FFF2-40B4-BE49-F238E27FC236}">
                  <a16:creationId xmlns:a16="http://schemas.microsoft.com/office/drawing/2014/main" id="{F0E0B90C-8CDA-9A04-88EA-58ED2C56FC17}"/>
                </a:ext>
              </a:extLst>
            </p:cNvPr>
            <p:cNvSpPr/>
            <p:nvPr/>
          </p:nvSpPr>
          <p:spPr>
            <a:xfrm>
              <a:off x="7620001"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Fusion </a:t>
              </a:r>
              <a:br>
                <a:rPr lang="en-US" sz="2400" dirty="0">
                  <a:solidFill>
                    <a:schemeClr val="bg1"/>
                  </a:solidFill>
                  <a:latin typeface="Aptos" panose="020B0004020202020204" pitchFamily="34" charset="0"/>
                </a:rPr>
              </a:br>
              <a:r>
                <a:rPr lang="en-US" sz="2400" dirty="0">
                  <a:solidFill>
                    <a:schemeClr val="bg1"/>
                  </a:solidFill>
                  <a:latin typeface="Aptos" panose="020B0004020202020204" pitchFamily="34" charset="0"/>
                </a:rPr>
                <a:t>Energy Regulation </a:t>
              </a:r>
            </a:p>
          </p:txBody>
        </p:sp>
      </p:grpSp>
    </p:spTree>
    <p:extLst>
      <p:ext uri="{BB962C8B-B14F-4D97-AF65-F5344CB8AC3E}">
        <p14:creationId xmlns:p14="http://schemas.microsoft.com/office/powerpoint/2010/main" val="257465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D3096-AEEC-0FDD-14E8-165C4F1C5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C55DD-4A8B-97E7-795C-BC06AE6B94D8}"/>
              </a:ext>
            </a:extLst>
          </p:cNvPr>
          <p:cNvSpPr>
            <a:spLocks noGrp="1"/>
          </p:cNvSpPr>
          <p:nvPr>
            <p:ph type="title"/>
          </p:nvPr>
        </p:nvSpPr>
        <p:spPr>
          <a:xfrm>
            <a:off x="1554479" y="914400"/>
            <a:ext cx="9614264" cy="911211"/>
          </a:xfrm>
        </p:spPr>
        <p:txBody>
          <a:bodyPr/>
          <a:lstStyle/>
          <a:p>
            <a:r>
              <a:rPr lang="en-US" sz="2800" dirty="0"/>
              <a:t>Fusion energy has immense potential, but safety and regulation must be aligned to enable development</a:t>
            </a:r>
            <a:endParaRPr lang="en-GB" sz="2800" dirty="0"/>
          </a:p>
        </p:txBody>
      </p:sp>
      <p:sp>
        <p:nvSpPr>
          <p:cNvPr id="4" name="Slide Number Placeholder 3">
            <a:extLst>
              <a:ext uri="{FF2B5EF4-FFF2-40B4-BE49-F238E27FC236}">
                <a16:creationId xmlns:a16="http://schemas.microsoft.com/office/drawing/2014/main" id="{5A8A6E18-0B19-9A4C-BB2B-0FC354E9220D}"/>
              </a:ext>
            </a:extLst>
          </p:cNvPr>
          <p:cNvSpPr>
            <a:spLocks noGrp="1"/>
          </p:cNvSpPr>
          <p:nvPr>
            <p:ph type="sldNum" sz="quarter" idx="15"/>
          </p:nvPr>
        </p:nvSpPr>
        <p:spPr/>
        <p:txBody>
          <a:bodyPr/>
          <a:lstStyle/>
          <a:p>
            <a:fld id="{4047B581-6BF3-6D4E-B0DE-BB20D4DED491}" type="slidenum">
              <a:rPr lang="en-US" smtClean="0"/>
              <a:pPr/>
              <a:t>4</a:t>
            </a:fld>
            <a:endParaRPr lang="en-US" dirty="0"/>
          </a:p>
        </p:txBody>
      </p:sp>
      <p:grpSp>
        <p:nvGrpSpPr>
          <p:cNvPr id="7" name="Group 6">
            <a:extLst>
              <a:ext uri="{FF2B5EF4-FFF2-40B4-BE49-F238E27FC236}">
                <a16:creationId xmlns:a16="http://schemas.microsoft.com/office/drawing/2014/main" id="{571099F7-CE56-8558-39E7-207AC7D0B1C9}"/>
              </a:ext>
            </a:extLst>
          </p:cNvPr>
          <p:cNvGrpSpPr/>
          <p:nvPr/>
        </p:nvGrpSpPr>
        <p:grpSpPr>
          <a:xfrm>
            <a:off x="2103893" y="2498341"/>
            <a:ext cx="7984212" cy="2316997"/>
            <a:chOff x="4844512" y="2440982"/>
            <a:chExt cx="7984212" cy="2316997"/>
          </a:xfrm>
        </p:grpSpPr>
        <p:sp>
          <p:nvSpPr>
            <p:cNvPr id="8" name="Rectangle: Rounded Corners 7">
              <a:extLst>
                <a:ext uri="{FF2B5EF4-FFF2-40B4-BE49-F238E27FC236}">
                  <a16:creationId xmlns:a16="http://schemas.microsoft.com/office/drawing/2014/main" id="{43058323-E781-163A-36F6-4034F8F055D3}"/>
                </a:ext>
              </a:extLst>
            </p:cNvPr>
            <p:cNvSpPr/>
            <p:nvPr/>
          </p:nvSpPr>
          <p:spPr>
            <a:xfrm>
              <a:off x="10395490"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Other Fusion Considerations</a:t>
              </a:r>
            </a:p>
          </p:txBody>
        </p:sp>
        <p:sp>
          <p:nvSpPr>
            <p:cNvPr id="9" name="Rectangle: Rounded Corners 8">
              <a:extLst>
                <a:ext uri="{FF2B5EF4-FFF2-40B4-BE49-F238E27FC236}">
                  <a16:creationId xmlns:a16="http://schemas.microsoft.com/office/drawing/2014/main" id="{4CED1B1B-C43C-C547-CA8E-ACB3F55DFDD0}"/>
                </a:ext>
              </a:extLst>
            </p:cNvPr>
            <p:cNvSpPr/>
            <p:nvPr/>
          </p:nvSpPr>
          <p:spPr>
            <a:xfrm>
              <a:off x="4844512"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Commercial Fusion Landscape</a:t>
              </a:r>
            </a:p>
          </p:txBody>
        </p:sp>
        <p:sp>
          <p:nvSpPr>
            <p:cNvPr id="10" name="Rectangle: Rounded Corners 9">
              <a:extLst>
                <a:ext uri="{FF2B5EF4-FFF2-40B4-BE49-F238E27FC236}">
                  <a16:creationId xmlns:a16="http://schemas.microsoft.com/office/drawing/2014/main" id="{9BCCC7FC-CAE4-05FA-E4C2-11830E64EEE2}"/>
                </a:ext>
              </a:extLst>
            </p:cNvPr>
            <p:cNvSpPr/>
            <p:nvPr/>
          </p:nvSpPr>
          <p:spPr>
            <a:xfrm>
              <a:off x="7620001"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Fusion </a:t>
              </a:r>
              <a:br>
                <a:rPr lang="en-US" sz="2400" dirty="0">
                  <a:solidFill>
                    <a:schemeClr val="bg1"/>
                  </a:solidFill>
                  <a:latin typeface="Aptos" panose="020B0004020202020204" pitchFamily="34" charset="0"/>
                </a:rPr>
              </a:br>
              <a:r>
                <a:rPr lang="en-US" sz="2400" dirty="0">
                  <a:solidFill>
                    <a:schemeClr val="bg1"/>
                  </a:solidFill>
                  <a:latin typeface="Aptos" panose="020B0004020202020204" pitchFamily="34" charset="0"/>
                </a:rPr>
                <a:t>Energy Regulation </a:t>
              </a:r>
            </a:p>
          </p:txBody>
        </p:sp>
      </p:grpSp>
    </p:spTree>
    <p:extLst>
      <p:ext uri="{BB962C8B-B14F-4D97-AF65-F5344CB8AC3E}">
        <p14:creationId xmlns:p14="http://schemas.microsoft.com/office/powerpoint/2010/main" val="88258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5C78-9C91-B739-2981-0AFD383AC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9A411-66E4-F17D-0BA3-2E093E5FB3EF}"/>
              </a:ext>
            </a:extLst>
          </p:cNvPr>
          <p:cNvSpPr>
            <a:spLocks noGrp="1"/>
          </p:cNvSpPr>
          <p:nvPr>
            <p:ph type="title"/>
          </p:nvPr>
        </p:nvSpPr>
        <p:spPr>
          <a:xfrm>
            <a:off x="1554479" y="914400"/>
            <a:ext cx="9276553" cy="911211"/>
          </a:xfrm>
        </p:spPr>
        <p:txBody>
          <a:bodyPr/>
          <a:lstStyle/>
          <a:p>
            <a:r>
              <a:rPr lang="en-US" sz="2800" dirty="0"/>
              <a:t>The commercial fusion energy landscape has a wide range of different proposed concepts and technologies</a:t>
            </a:r>
            <a:endParaRPr lang="en-GB" sz="2800" dirty="0"/>
          </a:p>
        </p:txBody>
      </p:sp>
      <p:sp>
        <p:nvSpPr>
          <p:cNvPr id="4" name="Slide Number Placeholder 3">
            <a:extLst>
              <a:ext uri="{FF2B5EF4-FFF2-40B4-BE49-F238E27FC236}">
                <a16:creationId xmlns:a16="http://schemas.microsoft.com/office/drawing/2014/main" id="{926D40F3-CA98-02D7-67AE-CF2445F18496}"/>
              </a:ext>
            </a:extLst>
          </p:cNvPr>
          <p:cNvSpPr>
            <a:spLocks noGrp="1"/>
          </p:cNvSpPr>
          <p:nvPr>
            <p:ph type="sldNum" sz="quarter" idx="15"/>
          </p:nvPr>
        </p:nvSpPr>
        <p:spPr/>
        <p:txBody>
          <a:bodyPr/>
          <a:lstStyle/>
          <a:p>
            <a:fld id="{4047B581-6BF3-6D4E-B0DE-BB20D4DED491}" type="slidenum">
              <a:rPr lang="en-US" smtClean="0"/>
              <a:pPr/>
              <a:t>5</a:t>
            </a:fld>
            <a:endParaRPr lang="en-US" dirty="0"/>
          </a:p>
        </p:txBody>
      </p:sp>
      <p:grpSp>
        <p:nvGrpSpPr>
          <p:cNvPr id="7" name="Group 6">
            <a:extLst>
              <a:ext uri="{FF2B5EF4-FFF2-40B4-BE49-F238E27FC236}">
                <a16:creationId xmlns:a16="http://schemas.microsoft.com/office/drawing/2014/main" id="{5A11ACB2-DCAE-F1D2-2C2E-6B2613C51895}"/>
              </a:ext>
            </a:extLst>
          </p:cNvPr>
          <p:cNvGrpSpPr/>
          <p:nvPr/>
        </p:nvGrpSpPr>
        <p:grpSpPr>
          <a:xfrm>
            <a:off x="2103895" y="2498341"/>
            <a:ext cx="7984210" cy="2316997"/>
            <a:chOff x="2069025" y="2440982"/>
            <a:chExt cx="7984210" cy="2316997"/>
          </a:xfrm>
        </p:grpSpPr>
        <p:sp>
          <p:nvSpPr>
            <p:cNvPr id="8" name="Rectangle: Rounded Corners 7">
              <a:extLst>
                <a:ext uri="{FF2B5EF4-FFF2-40B4-BE49-F238E27FC236}">
                  <a16:creationId xmlns:a16="http://schemas.microsoft.com/office/drawing/2014/main" id="{60BAE20D-53DE-28D9-2451-DA424A9C3708}"/>
                </a:ext>
              </a:extLst>
            </p:cNvPr>
            <p:cNvSpPr/>
            <p:nvPr/>
          </p:nvSpPr>
          <p:spPr>
            <a:xfrm>
              <a:off x="2069025" y="2440982"/>
              <a:ext cx="2433234" cy="23169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bg1"/>
                  </a:solidFill>
                  <a:latin typeface="Aptos" panose="020B0004020202020204" pitchFamily="34" charset="0"/>
                </a:rPr>
                <a:t>Commercial Fusion Landscape</a:t>
              </a:r>
            </a:p>
          </p:txBody>
        </p:sp>
        <p:sp>
          <p:nvSpPr>
            <p:cNvPr id="9" name="Rectangle: Rounded Corners 8">
              <a:extLst>
                <a:ext uri="{FF2B5EF4-FFF2-40B4-BE49-F238E27FC236}">
                  <a16:creationId xmlns:a16="http://schemas.microsoft.com/office/drawing/2014/main" id="{12D9976C-9B8B-61CB-5C6B-B07DED64B254}"/>
                </a:ext>
              </a:extLst>
            </p:cNvPr>
            <p:cNvSpPr/>
            <p:nvPr/>
          </p:nvSpPr>
          <p:spPr>
            <a:xfrm>
              <a:off x="4844512"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Fusion </a:t>
              </a:r>
              <a:br>
                <a:rPr lang="en-US" sz="2400" dirty="0">
                  <a:solidFill>
                    <a:schemeClr val="tx1">
                      <a:lumMod val="20000"/>
                      <a:lumOff val="80000"/>
                    </a:schemeClr>
                  </a:solidFill>
                  <a:latin typeface="Aptos" panose="020B0004020202020204" pitchFamily="34" charset="0"/>
                </a:rPr>
              </a:br>
              <a:r>
                <a:rPr lang="en-US" sz="2400" dirty="0">
                  <a:solidFill>
                    <a:schemeClr val="tx1">
                      <a:lumMod val="20000"/>
                      <a:lumOff val="80000"/>
                    </a:schemeClr>
                  </a:solidFill>
                  <a:latin typeface="Aptos" panose="020B0004020202020204" pitchFamily="34" charset="0"/>
                </a:rPr>
                <a:t>Energy Regulation </a:t>
              </a:r>
            </a:p>
          </p:txBody>
        </p:sp>
        <p:sp>
          <p:nvSpPr>
            <p:cNvPr id="10" name="Rectangle: Rounded Corners 9">
              <a:extLst>
                <a:ext uri="{FF2B5EF4-FFF2-40B4-BE49-F238E27FC236}">
                  <a16:creationId xmlns:a16="http://schemas.microsoft.com/office/drawing/2014/main" id="{190E1700-DDB5-DE73-42D9-617B3B2600B0}"/>
                </a:ext>
              </a:extLst>
            </p:cNvPr>
            <p:cNvSpPr/>
            <p:nvPr/>
          </p:nvSpPr>
          <p:spPr>
            <a:xfrm>
              <a:off x="7620001" y="2440982"/>
              <a:ext cx="2433234" cy="231699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solidFill>
                    <a:schemeClr val="tx1">
                      <a:lumMod val="20000"/>
                      <a:lumOff val="80000"/>
                    </a:schemeClr>
                  </a:solidFill>
                  <a:latin typeface="Aptos" panose="020B0004020202020204" pitchFamily="34" charset="0"/>
                </a:rPr>
                <a:t>Other Fusion Considerations</a:t>
              </a:r>
            </a:p>
          </p:txBody>
        </p:sp>
      </p:grpSp>
    </p:spTree>
    <p:extLst>
      <p:ext uri="{BB962C8B-B14F-4D97-AF65-F5344CB8AC3E}">
        <p14:creationId xmlns:p14="http://schemas.microsoft.com/office/powerpoint/2010/main" val="80688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4CC8F-E568-A18F-26B6-FF68E3A0E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46359-6503-811F-9458-7DC24D7E2096}"/>
              </a:ext>
            </a:extLst>
          </p:cNvPr>
          <p:cNvSpPr>
            <a:spLocks noGrp="1"/>
          </p:cNvSpPr>
          <p:nvPr>
            <p:ph type="title"/>
          </p:nvPr>
        </p:nvSpPr>
        <p:spPr>
          <a:xfrm>
            <a:off x="1554480" y="914400"/>
            <a:ext cx="10134246" cy="911211"/>
          </a:xfrm>
        </p:spPr>
        <p:txBody>
          <a:bodyPr/>
          <a:lstStyle/>
          <a:p>
            <a:r>
              <a:rPr lang="en-US" sz="2800" dirty="0"/>
              <a:t>Fusion machines under development use different </a:t>
            </a:r>
            <a:br>
              <a:rPr lang="en-US" sz="2800" dirty="0"/>
            </a:br>
            <a:r>
              <a:rPr lang="en-US" sz="2800" dirty="0"/>
              <a:t>approaches for commercial energy generations</a:t>
            </a:r>
          </a:p>
        </p:txBody>
      </p:sp>
      <p:sp>
        <p:nvSpPr>
          <p:cNvPr id="4" name="Slide Number Placeholder 3">
            <a:extLst>
              <a:ext uri="{FF2B5EF4-FFF2-40B4-BE49-F238E27FC236}">
                <a16:creationId xmlns:a16="http://schemas.microsoft.com/office/drawing/2014/main" id="{8E35C8E9-21DA-34C3-48A9-A3CF8BD89B05}"/>
              </a:ext>
            </a:extLst>
          </p:cNvPr>
          <p:cNvSpPr>
            <a:spLocks noGrp="1"/>
          </p:cNvSpPr>
          <p:nvPr>
            <p:ph type="sldNum" sz="quarter" idx="15"/>
          </p:nvPr>
        </p:nvSpPr>
        <p:spPr/>
        <p:txBody>
          <a:bodyPr/>
          <a:lstStyle/>
          <a:p>
            <a:fld id="{4047B581-6BF3-6D4E-B0DE-BB20D4DED491}" type="slidenum">
              <a:rPr lang="en-US" smtClean="0"/>
              <a:pPr/>
              <a:t>6</a:t>
            </a:fld>
            <a:endParaRPr lang="en-US" dirty="0"/>
          </a:p>
        </p:txBody>
      </p:sp>
      <p:grpSp>
        <p:nvGrpSpPr>
          <p:cNvPr id="18" name="Group 17">
            <a:extLst>
              <a:ext uri="{FF2B5EF4-FFF2-40B4-BE49-F238E27FC236}">
                <a16:creationId xmlns:a16="http://schemas.microsoft.com/office/drawing/2014/main" id="{B0990B2C-827A-07BC-E65C-0B9FD2B6E55F}"/>
              </a:ext>
            </a:extLst>
          </p:cNvPr>
          <p:cNvGrpSpPr/>
          <p:nvPr/>
        </p:nvGrpSpPr>
        <p:grpSpPr>
          <a:xfrm>
            <a:off x="4578053" y="2586944"/>
            <a:ext cx="2984904" cy="3522240"/>
            <a:chOff x="8902538" y="2540625"/>
            <a:chExt cx="2984904" cy="3522240"/>
          </a:xfrm>
        </p:grpSpPr>
        <p:pic>
          <p:nvPicPr>
            <p:cNvPr id="19" name="Picture 18">
              <a:extLst>
                <a:ext uri="{FF2B5EF4-FFF2-40B4-BE49-F238E27FC236}">
                  <a16:creationId xmlns:a16="http://schemas.microsoft.com/office/drawing/2014/main" id="{60D1475E-A9EF-D97B-BC2D-7B1C5AF37B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27672" y="3436889"/>
              <a:ext cx="2734636" cy="827859"/>
            </a:xfrm>
            <a:prstGeom prst="rect">
              <a:avLst/>
            </a:prstGeom>
          </p:spPr>
        </p:pic>
        <p:pic>
          <p:nvPicPr>
            <p:cNvPr id="20" name="Picture 19">
              <a:extLst>
                <a:ext uri="{FF2B5EF4-FFF2-40B4-BE49-F238E27FC236}">
                  <a16:creationId xmlns:a16="http://schemas.microsoft.com/office/drawing/2014/main" id="{115278F9-39CE-5DB9-754E-2ADA76EDEF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02538" y="2540625"/>
              <a:ext cx="2984904" cy="767654"/>
            </a:xfrm>
            <a:prstGeom prst="rect">
              <a:avLst/>
            </a:prstGeom>
          </p:spPr>
        </p:pic>
        <p:pic>
          <p:nvPicPr>
            <p:cNvPr id="21" name="Picture 6" descr="Proxima Fusion">
              <a:extLst>
                <a:ext uri="{FF2B5EF4-FFF2-40B4-BE49-F238E27FC236}">
                  <a16:creationId xmlns:a16="http://schemas.microsoft.com/office/drawing/2014/main" id="{05A39EF2-46A8-D877-9502-2C5F77D60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89" y="5095916"/>
              <a:ext cx="2305802" cy="9669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Xcimer Energy | Fusion Energy Base">
              <a:extLst>
                <a:ext uri="{FF2B5EF4-FFF2-40B4-BE49-F238E27FC236}">
                  <a16:creationId xmlns:a16="http://schemas.microsoft.com/office/drawing/2014/main" id="{9C5B561E-5800-C50C-A73E-2DBC24AA9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242" y="4285086"/>
              <a:ext cx="2509497" cy="790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6888C242-F8B4-6564-C85E-12B8A0028C2A}"/>
              </a:ext>
            </a:extLst>
          </p:cNvPr>
          <p:cNvGrpSpPr/>
          <p:nvPr/>
        </p:nvGrpSpPr>
        <p:grpSpPr>
          <a:xfrm>
            <a:off x="7789810" y="2366198"/>
            <a:ext cx="3913728" cy="3706819"/>
            <a:chOff x="4777945" y="2319879"/>
            <a:chExt cx="3913728" cy="3706819"/>
          </a:xfrm>
        </p:grpSpPr>
        <p:pic>
          <p:nvPicPr>
            <p:cNvPr id="24" name="Graphic 23">
              <a:extLst>
                <a:ext uri="{FF2B5EF4-FFF2-40B4-BE49-F238E27FC236}">
                  <a16:creationId xmlns:a16="http://schemas.microsoft.com/office/drawing/2014/main" id="{C2E404F8-7BB8-6356-2F29-C15ED93415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5085" y="4429214"/>
              <a:ext cx="3339448" cy="519284"/>
            </a:xfrm>
            <a:prstGeom prst="rect">
              <a:avLst/>
            </a:prstGeom>
          </p:spPr>
        </p:pic>
        <p:pic>
          <p:nvPicPr>
            <p:cNvPr id="25" name="Picture 16" descr="Commercial Fusion Energy - Tokamak Energy Inc">
              <a:extLst>
                <a:ext uri="{FF2B5EF4-FFF2-40B4-BE49-F238E27FC236}">
                  <a16:creationId xmlns:a16="http://schemas.microsoft.com/office/drawing/2014/main" id="{C0C6BF58-6EF2-6B8C-8B94-75FEAE295C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3822"/>
            <a:stretch/>
          </p:blipFill>
          <p:spPr bwMode="auto">
            <a:xfrm>
              <a:off x="4827928" y="2319879"/>
              <a:ext cx="3813763" cy="988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Type One Energy | MIT Energy Initiative">
              <a:extLst>
                <a:ext uri="{FF2B5EF4-FFF2-40B4-BE49-F238E27FC236}">
                  <a16:creationId xmlns:a16="http://schemas.microsoft.com/office/drawing/2014/main" id="{3C5C835A-2CA6-8A9A-650A-DBBF1CA238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7945" y="3609105"/>
              <a:ext cx="3913728" cy="5192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a:extLst>
                <a:ext uri="{FF2B5EF4-FFF2-40B4-BE49-F238E27FC236}">
                  <a16:creationId xmlns:a16="http://schemas.microsoft.com/office/drawing/2014/main" id="{C1B7C409-EDF7-CA8B-5939-06EB2735AF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3891" y="5249325"/>
              <a:ext cx="3401837" cy="77737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Hexagon 2">
            <a:extLst>
              <a:ext uri="{FF2B5EF4-FFF2-40B4-BE49-F238E27FC236}">
                <a16:creationId xmlns:a16="http://schemas.microsoft.com/office/drawing/2014/main" id="{3A48EE69-860A-1E5A-9067-8E3DF937738B}"/>
              </a:ext>
            </a:extLst>
          </p:cNvPr>
          <p:cNvSpPr/>
          <p:nvPr/>
        </p:nvSpPr>
        <p:spPr bwMode="auto">
          <a:xfrm>
            <a:off x="1284660" y="2162326"/>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bg1"/>
              </a:solidFill>
              <a:effectLst/>
              <a:latin typeface="Aptos" panose="020B0004020202020204" pitchFamily="34" charset="0"/>
              <a:ea typeface="Geneva" charset="0"/>
              <a:cs typeface="Avenir Book"/>
            </a:endParaRPr>
          </a:p>
        </p:txBody>
      </p:sp>
      <p:sp>
        <p:nvSpPr>
          <p:cNvPr id="5" name="Hexagon 4">
            <a:extLst>
              <a:ext uri="{FF2B5EF4-FFF2-40B4-BE49-F238E27FC236}">
                <a16:creationId xmlns:a16="http://schemas.microsoft.com/office/drawing/2014/main" id="{B3108D17-5FE3-9963-75C4-244AF257787B}"/>
              </a:ext>
            </a:extLst>
          </p:cNvPr>
          <p:cNvSpPr/>
          <p:nvPr/>
        </p:nvSpPr>
        <p:spPr bwMode="auto">
          <a:xfrm>
            <a:off x="2631271" y="2882277"/>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Fusion</a:t>
            </a:r>
            <a:r>
              <a:rPr kumimoji="0" lang="en-US" sz="1600" i="0" u="none" strike="noStrike" cap="none" normalizeH="0" dirty="0">
                <a:ln>
                  <a:noFill/>
                </a:ln>
                <a:solidFill>
                  <a:schemeClr val="bg1"/>
                </a:solidFill>
                <a:effectLst/>
                <a:latin typeface="Aptos" panose="020B0004020202020204" pitchFamily="34" charset="0"/>
                <a:ea typeface="Geneva" charset="0"/>
                <a:cs typeface="Avenir Book"/>
              </a:rPr>
              <a:t> Reactions</a:t>
            </a:r>
          </a:p>
        </p:txBody>
      </p:sp>
      <p:sp>
        <p:nvSpPr>
          <p:cNvPr id="6" name="Hexagon 5">
            <a:extLst>
              <a:ext uri="{FF2B5EF4-FFF2-40B4-BE49-F238E27FC236}">
                <a16:creationId xmlns:a16="http://schemas.microsoft.com/office/drawing/2014/main" id="{4A1FD30B-57F5-E301-7CEF-C6F34AF38B28}"/>
              </a:ext>
            </a:extLst>
          </p:cNvPr>
          <p:cNvSpPr/>
          <p:nvPr/>
        </p:nvSpPr>
        <p:spPr bwMode="auto">
          <a:xfrm>
            <a:off x="1284660" y="3630404"/>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Fusion </a:t>
            </a:r>
            <a:b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b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Fuel Cycles</a:t>
            </a:r>
          </a:p>
        </p:txBody>
      </p:sp>
      <p:sp>
        <p:nvSpPr>
          <p:cNvPr id="7" name="Hexagon 6">
            <a:extLst>
              <a:ext uri="{FF2B5EF4-FFF2-40B4-BE49-F238E27FC236}">
                <a16:creationId xmlns:a16="http://schemas.microsoft.com/office/drawing/2014/main" id="{C47151EB-1730-C6F9-2D5D-D81B06210999}"/>
              </a:ext>
            </a:extLst>
          </p:cNvPr>
          <p:cNvSpPr/>
          <p:nvPr/>
        </p:nvSpPr>
        <p:spPr bwMode="auto">
          <a:xfrm>
            <a:off x="2631271" y="4350355"/>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dirty="0">
              <a:ln>
                <a:noFill/>
              </a:ln>
              <a:solidFill>
                <a:schemeClr val="bg1"/>
              </a:solidFill>
              <a:effectLst/>
              <a:latin typeface="Aptos" panose="020B0004020202020204" pitchFamily="34" charset="0"/>
              <a:ea typeface="Geneva" charset="0"/>
              <a:cs typeface="Avenir Book"/>
            </a:endParaRPr>
          </a:p>
        </p:txBody>
      </p:sp>
      <p:sp>
        <p:nvSpPr>
          <p:cNvPr id="8" name="Hexagon 7">
            <a:extLst>
              <a:ext uri="{FF2B5EF4-FFF2-40B4-BE49-F238E27FC236}">
                <a16:creationId xmlns:a16="http://schemas.microsoft.com/office/drawing/2014/main" id="{A493B8B4-1F61-F22A-EDA6-C0743B588ED8}"/>
              </a:ext>
            </a:extLst>
          </p:cNvPr>
          <p:cNvSpPr/>
          <p:nvPr/>
        </p:nvSpPr>
        <p:spPr bwMode="auto">
          <a:xfrm>
            <a:off x="1284660" y="5098482"/>
            <a:ext cx="1670287" cy="1439902"/>
          </a:xfrm>
          <a:prstGeom prst="hexag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Facility Size</a:t>
            </a:r>
          </a:p>
        </p:txBody>
      </p:sp>
      <p:sp>
        <p:nvSpPr>
          <p:cNvPr id="9" name="TextBox 8">
            <a:extLst>
              <a:ext uri="{FF2B5EF4-FFF2-40B4-BE49-F238E27FC236}">
                <a16:creationId xmlns:a16="http://schemas.microsoft.com/office/drawing/2014/main" id="{D820229E-17C0-6BD1-11AC-55667268EC67}"/>
              </a:ext>
            </a:extLst>
          </p:cNvPr>
          <p:cNvSpPr txBox="1"/>
          <p:nvPr/>
        </p:nvSpPr>
        <p:spPr>
          <a:xfrm>
            <a:off x="1284659" y="2634569"/>
            <a:ext cx="1670287" cy="58477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Confinement Methods</a:t>
            </a:r>
          </a:p>
        </p:txBody>
      </p:sp>
      <p:sp>
        <p:nvSpPr>
          <p:cNvPr id="10" name="TextBox 9">
            <a:extLst>
              <a:ext uri="{FF2B5EF4-FFF2-40B4-BE49-F238E27FC236}">
                <a16:creationId xmlns:a16="http://schemas.microsoft.com/office/drawing/2014/main" id="{8F1BE6F0-1014-F1FF-1C38-6194DF243DAD}"/>
              </a:ext>
            </a:extLst>
          </p:cNvPr>
          <p:cNvSpPr txBox="1"/>
          <p:nvPr/>
        </p:nvSpPr>
        <p:spPr>
          <a:xfrm>
            <a:off x="2631271" y="4654807"/>
            <a:ext cx="1670287" cy="830997"/>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Aptos" panose="020B0004020202020204" pitchFamily="34" charset="0"/>
                <a:ea typeface="Geneva" charset="0"/>
                <a:cs typeface="Avenir Book"/>
              </a:rPr>
              <a:t>Power Conversion</a:t>
            </a:r>
            <a:r>
              <a:rPr kumimoji="0" lang="en-US" sz="1600" i="0" u="none" strike="noStrike" cap="none" normalizeH="0" dirty="0">
                <a:ln>
                  <a:noFill/>
                </a:ln>
                <a:solidFill>
                  <a:schemeClr val="bg1"/>
                </a:solidFill>
                <a:effectLst/>
                <a:latin typeface="Aptos" panose="020B0004020202020204" pitchFamily="34" charset="0"/>
                <a:ea typeface="Geneva" charset="0"/>
                <a:cs typeface="Avenir Book"/>
              </a:rPr>
              <a:t> Cycle</a:t>
            </a:r>
          </a:p>
        </p:txBody>
      </p:sp>
    </p:spTree>
    <p:extLst>
      <p:ext uri="{BB962C8B-B14F-4D97-AF65-F5344CB8AC3E}">
        <p14:creationId xmlns:p14="http://schemas.microsoft.com/office/powerpoint/2010/main" val="287186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7718A-7FC0-7635-D68E-D40118CA4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F7B67-B7D8-400E-2F96-FCEB6A770CE6}"/>
              </a:ext>
            </a:extLst>
          </p:cNvPr>
          <p:cNvSpPr>
            <a:spLocks noGrp="1"/>
          </p:cNvSpPr>
          <p:nvPr>
            <p:ph type="title"/>
          </p:nvPr>
        </p:nvSpPr>
        <p:spPr>
          <a:xfrm>
            <a:off x="1554480" y="914400"/>
            <a:ext cx="10134246" cy="911211"/>
          </a:xfrm>
        </p:spPr>
        <p:txBody>
          <a:bodyPr/>
          <a:lstStyle/>
          <a:p>
            <a:r>
              <a:rPr lang="en-US" sz="2800" dirty="0"/>
              <a:t>Fusion energy technologies are typically defined </a:t>
            </a:r>
            <a:br>
              <a:rPr lang="en-US" sz="2800" dirty="0"/>
            </a:br>
            <a:r>
              <a:rPr lang="en-US" sz="2800" dirty="0"/>
              <a:t>based on how they confine the plasma</a:t>
            </a:r>
          </a:p>
        </p:txBody>
      </p:sp>
      <p:sp>
        <p:nvSpPr>
          <p:cNvPr id="4" name="Slide Number Placeholder 3">
            <a:extLst>
              <a:ext uri="{FF2B5EF4-FFF2-40B4-BE49-F238E27FC236}">
                <a16:creationId xmlns:a16="http://schemas.microsoft.com/office/drawing/2014/main" id="{F270B026-0996-18BD-0EBC-BBB307010549}"/>
              </a:ext>
            </a:extLst>
          </p:cNvPr>
          <p:cNvSpPr>
            <a:spLocks noGrp="1"/>
          </p:cNvSpPr>
          <p:nvPr>
            <p:ph type="sldNum" sz="quarter" idx="15"/>
          </p:nvPr>
        </p:nvSpPr>
        <p:spPr/>
        <p:txBody>
          <a:bodyPr/>
          <a:lstStyle/>
          <a:p>
            <a:fld id="{4047B581-6BF3-6D4E-B0DE-BB20D4DED491}" type="slidenum">
              <a:rPr lang="en-US" smtClean="0"/>
              <a:pPr/>
              <a:t>7</a:t>
            </a:fld>
            <a:endParaRPr lang="en-US" dirty="0"/>
          </a:p>
        </p:txBody>
      </p:sp>
      <p:sp>
        <p:nvSpPr>
          <p:cNvPr id="3" name="Rectangle: Rounded Corners 2">
            <a:extLst>
              <a:ext uri="{FF2B5EF4-FFF2-40B4-BE49-F238E27FC236}">
                <a16:creationId xmlns:a16="http://schemas.microsoft.com/office/drawing/2014/main" id="{F7EF0013-FDD9-C45B-8C75-670E68430002}"/>
              </a:ext>
            </a:extLst>
          </p:cNvPr>
          <p:cNvSpPr/>
          <p:nvPr/>
        </p:nvSpPr>
        <p:spPr>
          <a:xfrm>
            <a:off x="847725" y="2705101"/>
            <a:ext cx="2585747" cy="138112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t>Magnetic </a:t>
            </a:r>
            <a:br>
              <a:rPr lang="en-US" sz="2000" dirty="0"/>
            </a:br>
            <a:r>
              <a:rPr lang="en-US" sz="2000" dirty="0"/>
              <a:t>Confinement</a:t>
            </a:r>
          </a:p>
        </p:txBody>
      </p:sp>
      <p:sp>
        <p:nvSpPr>
          <p:cNvPr id="5" name="Rectangle: Rounded Corners 4">
            <a:extLst>
              <a:ext uri="{FF2B5EF4-FFF2-40B4-BE49-F238E27FC236}">
                <a16:creationId xmlns:a16="http://schemas.microsoft.com/office/drawing/2014/main" id="{6F60E8EA-94E3-4E31-1F36-D702A4A39651}"/>
              </a:ext>
            </a:extLst>
          </p:cNvPr>
          <p:cNvSpPr/>
          <p:nvPr/>
        </p:nvSpPr>
        <p:spPr>
          <a:xfrm>
            <a:off x="3510253" y="2705100"/>
            <a:ext cx="2585747" cy="138112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dirty="0"/>
              <a:t>Magneto – Inertial </a:t>
            </a:r>
            <a:br>
              <a:rPr lang="en-US" sz="2000" dirty="0"/>
            </a:br>
            <a:r>
              <a:rPr lang="en-US" sz="2000" dirty="0"/>
              <a:t>Confinement</a:t>
            </a:r>
          </a:p>
        </p:txBody>
      </p:sp>
      <p:sp>
        <p:nvSpPr>
          <p:cNvPr id="6" name="Rectangle: Rounded Corners 5">
            <a:extLst>
              <a:ext uri="{FF2B5EF4-FFF2-40B4-BE49-F238E27FC236}">
                <a16:creationId xmlns:a16="http://schemas.microsoft.com/office/drawing/2014/main" id="{3BA8E65C-D656-5739-D0ED-1780BD7390DA}"/>
              </a:ext>
            </a:extLst>
          </p:cNvPr>
          <p:cNvSpPr/>
          <p:nvPr/>
        </p:nvSpPr>
        <p:spPr>
          <a:xfrm>
            <a:off x="6172783" y="2705099"/>
            <a:ext cx="2585747" cy="138112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lumMod val="50000"/>
                  </a:schemeClr>
                </a:solidFill>
              </a:rPr>
              <a:t>Inertial </a:t>
            </a:r>
            <a:br>
              <a:rPr lang="en-US" sz="2000" dirty="0">
                <a:solidFill>
                  <a:schemeClr val="tx1">
                    <a:lumMod val="50000"/>
                  </a:schemeClr>
                </a:solidFill>
              </a:rPr>
            </a:br>
            <a:r>
              <a:rPr lang="en-US" sz="2000" dirty="0">
                <a:solidFill>
                  <a:schemeClr val="tx1">
                    <a:lumMod val="50000"/>
                  </a:schemeClr>
                </a:solidFill>
              </a:rPr>
              <a:t>Confinement</a:t>
            </a:r>
          </a:p>
        </p:txBody>
      </p:sp>
      <p:sp>
        <p:nvSpPr>
          <p:cNvPr id="7" name="Rectangle: Rounded Corners 6">
            <a:extLst>
              <a:ext uri="{FF2B5EF4-FFF2-40B4-BE49-F238E27FC236}">
                <a16:creationId xmlns:a16="http://schemas.microsoft.com/office/drawing/2014/main" id="{68E210EE-C108-6C34-6A53-F80A4E7B7EB6}"/>
              </a:ext>
            </a:extLst>
          </p:cNvPr>
          <p:cNvSpPr/>
          <p:nvPr/>
        </p:nvSpPr>
        <p:spPr>
          <a:xfrm>
            <a:off x="8835311" y="2705099"/>
            <a:ext cx="2585747" cy="138112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lumMod val="50000"/>
                  </a:schemeClr>
                </a:solidFill>
              </a:rPr>
              <a:t>Alternative </a:t>
            </a:r>
            <a:br>
              <a:rPr lang="en-US" sz="2000" dirty="0">
                <a:solidFill>
                  <a:schemeClr val="tx1">
                    <a:lumMod val="50000"/>
                  </a:schemeClr>
                </a:solidFill>
              </a:rPr>
            </a:br>
            <a:r>
              <a:rPr lang="en-US" sz="2000" dirty="0">
                <a:solidFill>
                  <a:schemeClr val="tx1">
                    <a:lumMod val="50000"/>
                  </a:schemeClr>
                </a:solidFill>
              </a:rPr>
              <a:t>Confinement</a:t>
            </a:r>
          </a:p>
        </p:txBody>
      </p:sp>
      <p:sp>
        <p:nvSpPr>
          <p:cNvPr id="8" name="TextBox 7">
            <a:extLst>
              <a:ext uri="{FF2B5EF4-FFF2-40B4-BE49-F238E27FC236}">
                <a16:creationId xmlns:a16="http://schemas.microsoft.com/office/drawing/2014/main" id="{5AEC54F4-58AC-F301-C3D5-AA3E8751859D}"/>
              </a:ext>
            </a:extLst>
          </p:cNvPr>
          <p:cNvSpPr txBox="1"/>
          <p:nvPr/>
        </p:nvSpPr>
        <p:spPr>
          <a:xfrm>
            <a:off x="1476375" y="4250063"/>
            <a:ext cx="1162113" cy="923330"/>
          </a:xfrm>
          <a:prstGeom prst="rect">
            <a:avLst/>
          </a:prstGeom>
          <a:noFill/>
        </p:spPr>
        <p:txBody>
          <a:bodyPr wrap="none" rtlCol="0">
            <a:spAutoFit/>
          </a:bodyPr>
          <a:lstStyle/>
          <a:p>
            <a:pPr algn="ctr"/>
            <a:r>
              <a:rPr lang="en-US" i="1" dirty="0"/>
              <a:t>Includes:</a:t>
            </a:r>
            <a:br>
              <a:rPr lang="en-US" dirty="0"/>
            </a:br>
            <a:r>
              <a:rPr lang="en-US" dirty="0"/>
              <a:t>Tokamak</a:t>
            </a:r>
            <a:br>
              <a:rPr lang="en-US" dirty="0"/>
            </a:br>
            <a:r>
              <a:rPr lang="en-US" dirty="0" err="1"/>
              <a:t>Stellerator</a:t>
            </a:r>
            <a:endParaRPr lang="en-US" dirty="0"/>
          </a:p>
        </p:txBody>
      </p:sp>
      <p:sp>
        <p:nvSpPr>
          <p:cNvPr id="9" name="TextBox 8">
            <a:extLst>
              <a:ext uri="{FF2B5EF4-FFF2-40B4-BE49-F238E27FC236}">
                <a16:creationId xmlns:a16="http://schemas.microsoft.com/office/drawing/2014/main" id="{18C2B9C7-2ECF-2750-9BEC-CAB37EBB2CAB}"/>
              </a:ext>
            </a:extLst>
          </p:cNvPr>
          <p:cNvSpPr txBox="1"/>
          <p:nvPr/>
        </p:nvSpPr>
        <p:spPr>
          <a:xfrm>
            <a:off x="3804696" y="4242451"/>
            <a:ext cx="2008243" cy="1200329"/>
          </a:xfrm>
          <a:prstGeom prst="rect">
            <a:avLst/>
          </a:prstGeom>
          <a:noFill/>
        </p:spPr>
        <p:txBody>
          <a:bodyPr wrap="none" rtlCol="0">
            <a:spAutoFit/>
          </a:bodyPr>
          <a:lstStyle/>
          <a:p>
            <a:pPr algn="ctr"/>
            <a:r>
              <a:rPr lang="en-US" i="1" dirty="0"/>
              <a:t>Includes:</a:t>
            </a:r>
            <a:br>
              <a:rPr lang="en-US" dirty="0"/>
            </a:br>
            <a:r>
              <a:rPr lang="en-US" dirty="0"/>
              <a:t>Z-Pinch</a:t>
            </a:r>
            <a:br>
              <a:rPr lang="en-US" dirty="0"/>
            </a:br>
            <a:r>
              <a:rPr lang="en-US" dirty="0"/>
              <a:t>Field Reverse </a:t>
            </a:r>
            <a:br>
              <a:rPr lang="en-US" dirty="0"/>
            </a:br>
            <a:r>
              <a:rPr lang="en-US" dirty="0"/>
              <a:t>Configuration (FRC)</a:t>
            </a:r>
          </a:p>
        </p:txBody>
      </p:sp>
      <p:sp>
        <p:nvSpPr>
          <p:cNvPr id="10" name="TextBox 9">
            <a:extLst>
              <a:ext uri="{FF2B5EF4-FFF2-40B4-BE49-F238E27FC236}">
                <a16:creationId xmlns:a16="http://schemas.microsoft.com/office/drawing/2014/main" id="{4ECD0617-8B53-A8C5-7FD8-48B65EA4806D}"/>
              </a:ext>
            </a:extLst>
          </p:cNvPr>
          <p:cNvSpPr txBox="1"/>
          <p:nvPr/>
        </p:nvSpPr>
        <p:spPr>
          <a:xfrm>
            <a:off x="6842631" y="4263593"/>
            <a:ext cx="1246047" cy="923330"/>
          </a:xfrm>
          <a:prstGeom prst="rect">
            <a:avLst/>
          </a:prstGeom>
          <a:noFill/>
        </p:spPr>
        <p:txBody>
          <a:bodyPr wrap="none" rtlCol="0">
            <a:spAutoFit/>
          </a:bodyPr>
          <a:lstStyle/>
          <a:p>
            <a:pPr algn="ctr"/>
            <a:r>
              <a:rPr lang="en-US" i="1" dirty="0"/>
              <a:t>Includes:</a:t>
            </a:r>
            <a:br>
              <a:rPr lang="en-US" i="1" dirty="0"/>
            </a:br>
            <a:r>
              <a:rPr lang="en-US" dirty="0"/>
              <a:t>Direct ICF</a:t>
            </a:r>
            <a:br>
              <a:rPr lang="en-US" dirty="0"/>
            </a:br>
            <a:r>
              <a:rPr lang="en-US" dirty="0"/>
              <a:t>Indirect ICF</a:t>
            </a:r>
          </a:p>
        </p:txBody>
      </p:sp>
      <p:sp>
        <p:nvSpPr>
          <p:cNvPr id="11" name="TextBox 10">
            <a:extLst>
              <a:ext uri="{FF2B5EF4-FFF2-40B4-BE49-F238E27FC236}">
                <a16:creationId xmlns:a16="http://schemas.microsoft.com/office/drawing/2014/main" id="{B2193825-7844-0B73-FDDA-77CF81855C9E}"/>
              </a:ext>
            </a:extLst>
          </p:cNvPr>
          <p:cNvSpPr txBox="1"/>
          <p:nvPr/>
        </p:nvSpPr>
        <p:spPr>
          <a:xfrm>
            <a:off x="9351598" y="4263593"/>
            <a:ext cx="1695465" cy="923330"/>
          </a:xfrm>
          <a:prstGeom prst="rect">
            <a:avLst/>
          </a:prstGeom>
          <a:noFill/>
        </p:spPr>
        <p:txBody>
          <a:bodyPr wrap="none" rtlCol="0">
            <a:spAutoFit/>
          </a:bodyPr>
          <a:lstStyle/>
          <a:p>
            <a:pPr algn="ctr"/>
            <a:r>
              <a:rPr lang="en-US" i="1" dirty="0"/>
              <a:t>Includes:</a:t>
            </a:r>
            <a:br>
              <a:rPr lang="en-US" dirty="0"/>
            </a:br>
            <a:r>
              <a:rPr lang="en-US" dirty="0"/>
              <a:t>Electrostatic</a:t>
            </a:r>
            <a:br>
              <a:rPr lang="en-US" dirty="0"/>
            </a:br>
            <a:r>
              <a:rPr lang="en-US" dirty="0"/>
              <a:t>Muon Catalyzed</a:t>
            </a:r>
          </a:p>
        </p:txBody>
      </p:sp>
    </p:spTree>
    <p:extLst>
      <p:ext uri="{BB962C8B-B14F-4D97-AF65-F5344CB8AC3E}">
        <p14:creationId xmlns:p14="http://schemas.microsoft.com/office/powerpoint/2010/main" val="408975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898FD-5D09-7FC3-8239-73B25DB99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11F3B-96E8-E25A-832A-EA6A2A9383EB}"/>
              </a:ext>
            </a:extLst>
          </p:cNvPr>
          <p:cNvSpPr>
            <a:spLocks noGrp="1"/>
          </p:cNvSpPr>
          <p:nvPr>
            <p:ph type="title"/>
          </p:nvPr>
        </p:nvSpPr>
        <p:spPr>
          <a:xfrm>
            <a:off x="1554480" y="914400"/>
            <a:ext cx="10134246" cy="911211"/>
          </a:xfrm>
        </p:spPr>
        <p:txBody>
          <a:bodyPr/>
          <a:lstStyle/>
          <a:p>
            <a:r>
              <a:rPr lang="en-US" sz="2800" dirty="0"/>
              <a:t>Different fusion fuels will have design </a:t>
            </a:r>
            <a:br>
              <a:rPr lang="en-US" sz="2800" dirty="0"/>
            </a:br>
            <a:r>
              <a:rPr lang="en-US" sz="2800" dirty="0"/>
              <a:t>and operational advantages and challenges</a:t>
            </a:r>
          </a:p>
        </p:txBody>
      </p:sp>
      <p:sp>
        <p:nvSpPr>
          <p:cNvPr id="4" name="Slide Number Placeholder 3">
            <a:extLst>
              <a:ext uri="{FF2B5EF4-FFF2-40B4-BE49-F238E27FC236}">
                <a16:creationId xmlns:a16="http://schemas.microsoft.com/office/drawing/2014/main" id="{7829312C-9F44-C93F-A7C9-161A82DCE9D9}"/>
              </a:ext>
            </a:extLst>
          </p:cNvPr>
          <p:cNvSpPr>
            <a:spLocks noGrp="1"/>
          </p:cNvSpPr>
          <p:nvPr>
            <p:ph type="sldNum" sz="quarter" idx="15"/>
          </p:nvPr>
        </p:nvSpPr>
        <p:spPr/>
        <p:txBody>
          <a:bodyPr/>
          <a:lstStyle/>
          <a:p>
            <a:fld id="{4047B581-6BF3-6D4E-B0DE-BB20D4DED491}" type="slidenum">
              <a:rPr lang="en-US" smtClean="0"/>
              <a:pPr/>
              <a:t>8</a:t>
            </a:fld>
            <a:endParaRPr lang="en-US" dirty="0"/>
          </a:p>
        </p:txBody>
      </p:sp>
      <p:pic>
        <p:nvPicPr>
          <p:cNvPr id="3" name="Picture 2">
            <a:extLst>
              <a:ext uri="{FF2B5EF4-FFF2-40B4-BE49-F238E27FC236}">
                <a16:creationId xmlns:a16="http://schemas.microsoft.com/office/drawing/2014/main" id="{FA1C6FE1-6D91-B551-A6A3-D5E67BC2C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6" b="21984"/>
          <a:stretch/>
        </p:blipFill>
        <p:spPr bwMode="auto">
          <a:xfrm>
            <a:off x="363010" y="2510847"/>
            <a:ext cx="6972300" cy="31441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tistical mechanics - Why do fusion cross sections drop after a certain  temperature? - Physics Stack Exchange">
            <a:extLst>
              <a:ext uri="{FF2B5EF4-FFF2-40B4-BE49-F238E27FC236}">
                <a16:creationId xmlns:a16="http://schemas.microsoft.com/office/drawing/2014/main" id="{027617BC-1388-203B-487B-0BCBDF54B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687" y="2158455"/>
            <a:ext cx="4189039" cy="384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4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ACE7D-DDD0-EFA2-44BE-5A52888B6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6DC2D-EA73-3615-03F1-826F9D1828E8}"/>
              </a:ext>
            </a:extLst>
          </p:cNvPr>
          <p:cNvSpPr>
            <a:spLocks noGrp="1"/>
          </p:cNvSpPr>
          <p:nvPr>
            <p:ph type="title"/>
          </p:nvPr>
        </p:nvSpPr>
        <p:spPr>
          <a:xfrm>
            <a:off x="1554480" y="914400"/>
            <a:ext cx="10134246" cy="911211"/>
          </a:xfrm>
        </p:spPr>
        <p:txBody>
          <a:bodyPr/>
          <a:lstStyle/>
          <a:p>
            <a:r>
              <a:rPr lang="en-US" sz="2800" dirty="0"/>
              <a:t>Fusion fuel cycles are needed to produce the </a:t>
            </a:r>
            <a:br>
              <a:rPr lang="en-US" sz="2800" dirty="0"/>
            </a:br>
            <a:r>
              <a:rPr lang="en-US" sz="2800" dirty="0"/>
              <a:t>specific isotopes required for fusion reactions</a:t>
            </a:r>
          </a:p>
        </p:txBody>
      </p:sp>
      <p:sp>
        <p:nvSpPr>
          <p:cNvPr id="4" name="Slide Number Placeholder 3">
            <a:extLst>
              <a:ext uri="{FF2B5EF4-FFF2-40B4-BE49-F238E27FC236}">
                <a16:creationId xmlns:a16="http://schemas.microsoft.com/office/drawing/2014/main" id="{6E507150-01D3-ECF2-2E37-B42F7269C404}"/>
              </a:ext>
            </a:extLst>
          </p:cNvPr>
          <p:cNvSpPr>
            <a:spLocks noGrp="1"/>
          </p:cNvSpPr>
          <p:nvPr>
            <p:ph type="sldNum" sz="quarter" idx="15"/>
          </p:nvPr>
        </p:nvSpPr>
        <p:spPr/>
        <p:txBody>
          <a:bodyPr/>
          <a:lstStyle/>
          <a:p>
            <a:fld id="{4047B581-6BF3-6D4E-B0DE-BB20D4DED491}" type="slidenum">
              <a:rPr lang="en-US" smtClean="0"/>
              <a:pPr/>
              <a:t>9</a:t>
            </a:fld>
            <a:endParaRPr lang="en-US" dirty="0"/>
          </a:p>
        </p:txBody>
      </p:sp>
      <p:pic>
        <p:nvPicPr>
          <p:cNvPr id="4098" name="Picture 2">
            <a:extLst>
              <a:ext uri="{FF2B5EF4-FFF2-40B4-BE49-F238E27FC236}">
                <a16:creationId xmlns:a16="http://schemas.microsoft.com/office/drawing/2014/main" id="{D708B2DC-9B19-C450-ADB5-11074AE1B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58" y="2340152"/>
            <a:ext cx="9120483" cy="32634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21B30C-9A58-044B-0639-53387CA654C7}"/>
              </a:ext>
            </a:extLst>
          </p:cNvPr>
          <p:cNvSpPr txBox="1"/>
          <p:nvPr/>
        </p:nvSpPr>
        <p:spPr>
          <a:xfrm>
            <a:off x="3200349" y="5740109"/>
            <a:ext cx="5791329" cy="369332"/>
          </a:xfrm>
          <a:prstGeom prst="rect">
            <a:avLst/>
          </a:prstGeom>
          <a:noFill/>
        </p:spPr>
        <p:txBody>
          <a:bodyPr wrap="none" rtlCol="0">
            <a:spAutoFit/>
          </a:bodyPr>
          <a:lstStyle/>
          <a:p>
            <a:pPr algn="ctr"/>
            <a:r>
              <a:rPr lang="en-US" dirty="0">
                <a:solidFill>
                  <a:srgbClr val="000000"/>
                </a:solidFill>
              </a:rPr>
              <a:t>Example: Deuterium-Tritium Fuel Production with Lithium-6</a:t>
            </a:r>
          </a:p>
        </p:txBody>
      </p:sp>
    </p:spTree>
    <p:extLst>
      <p:ext uri="{BB962C8B-B14F-4D97-AF65-F5344CB8AC3E}">
        <p14:creationId xmlns:p14="http://schemas.microsoft.com/office/powerpoint/2010/main" val="1514929726"/>
      </p:ext>
    </p:extLst>
  </p:cSld>
  <p:clrMapOvr>
    <a:masterClrMapping/>
  </p:clrMapOvr>
</p:sld>
</file>

<file path=ppt/theme/theme1.xml><?xml version="1.0" encoding="utf-8"?>
<a:theme xmlns:a="http://schemas.openxmlformats.org/drawingml/2006/main" name="Office Theme">
  <a:themeElements>
    <a:clrScheme name="CATF Brand Colors">
      <a:dk1>
        <a:srgbClr val="00307C"/>
      </a:dk1>
      <a:lt1>
        <a:srgbClr val="FFFFFF"/>
      </a:lt1>
      <a:dk2>
        <a:srgbClr val="797979"/>
      </a:dk2>
      <a:lt2>
        <a:srgbClr val="F3F3F3"/>
      </a:lt2>
      <a:accent1>
        <a:srgbClr val="0047BB"/>
      </a:accent1>
      <a:accent2>
        <a:srgbClr val="00B5E2"/>
      </a:accent2>
      <a:accent3>
        <a:srgbClr val="8AB7E9"/>
      </a:accent3>
      <a:accent4>
        <a:srgbClr val="93D500"/>
      </a:accent4>
      <a:accent5>
        <a:srgbClr val="00AE8D"/>
      </a:accent5>
      <a:accent6>
        <a:srgbClr val="C22A90"/>
      </a:accent6>
      <a:hlink>
        <a:srgbClr val="75246C"/>
      </a:hlink>
      <a:folHlink>
        <a:srgbClr val="03B9E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AEA1DAFD23FB42A6835128DB7FF042" ma:contentTypeVersion="17" ma:contentTypeDescription="Create a new document." ma:contentTypeScope="" ma:versionID="dfe08c4009737460c159fcebe755173e">
  <xsd:schema xmlns:xsd="http://www.w3.org/2001/XMLSchema" xmlns:xs="http://www.w3.org/2001/XMLSchema" xmlns:p="http://schemas.microsoft.com/office/2006/metadata/properties" xmlns:ns2="e1f2838d-a1b0-4dff-8bef-7c1795cfeab9" xmlns:ns3="01e4045d-250f-42b6-a698-bec8d996def5" targetNamespace="http://schemas.microsoft.com/office/2006/metadata/properties" ma:root="true" ma:fieldsID="7018a998dcf8fc1cacb68cc039f98338" ns2:_="" ns3:_="">
    <xsd:import namespace="e1f2838d-a1b0-4dff-8bef-7c1795cfeab9"/>
    <xsd:import namespace="01e4045d-250f-42b6-a698-bec8d996def5"/>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2838d-a1b0-4dff-8bef-7c1795cfe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99ec7c-82be-4180-8169-f7d2ac703d2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4045d-250f-42b6-a698-bec8d996de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a1ad8d-b2d8-412c-93fd-827fff6b8ec2}" ma:internalName="TaxCatchAll" ma:showField="CatchAllData" ma:web="01e4045d-250f-42b6-a698-bec8d996de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f2838d-a1b0-4dff-8bef-7c1795cfeab9">
      <Terms xmlns="http://schemas.microsoft.com/office/infopath/2007/PartnerControls"/>
    </lcf76f155ced4ddcb4097134ff3c332f>
    <TaxCatchAll xmlns="01e4045d-250f-42b6-a698-bec8d996def5" xsi:nil="true"/>
  </documentManagement>
</p:properties>
</file>

<file path=customXml/itemProps1.xml><?xml version="1.0" encoding="utf-8"?>
<ds:datastoreItem xmlns:ds="http://schemas.openxmlformats.org/officeDocument/2006/customXml" ds:itemID="{5FA4C852-DFB1-4DEA-AD24-B5D50FE11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f2838d-a1b0-4dff-8bef-7c1795cfeab9"/>
    <ds:schemaRef ds:uri="01e4045d-250f-42b6-a698-bec8d996d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172B0-E968-429A-9EE9-0DDDC4AB1D10}">
  <ds:schemaRefs>
    <ds:schemaRef ds:uri="http://schemas.microsoft.com/sharepoint/v3/contenttype/forms"/>
  </ds:schemaRefs>
</ds:datastoreItem>
</file>

<file path=customXml/itemProps3.xml><?xml version="1.0" encoding="utf-8"?>
<ds:datastoreItem xmlns:ds="http://schemas.openxmlformats.org/officeDocument/2006/customXml" ds:itemID="{64D8072D-6741-4993-8585-F5829210A39E}">
  <ds:schemaRefs>
    <ds:schemaRef ds:uri="http://purl.org/dc/dcmitype/"/>
    <ds:schemaRef ds:uri="http://schemas.openxmlformats.org/package/2006/metadata/core-properties"/>
    <ds:schemaRef ds:uri="e1f2838d-a1b0-4dff-8bef-7c1795cfeab9"/>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01e4045d-250f-42b6-a698-bec8d996def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7026</TotalTime>
  <Words>1778</Words>
  <Application>Microsoft Office PowerPoint</Application>
  <PresentationFormat>Widescreen</PresentationFormat>
  <Paragraphs>381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vt:lpstr>
      <vt:lpstr>Arial</vt:lpstr>
      <vt:lpstr>Avenir Book</vt:lpstr>
      <vt:lpstr>Calibri</vt:lpstr>
      <vt:lpstr>Geneva</vt:lpstr>
      <vt:lpstr>Helvetica</vt:lpstr>
      <vt:lpstr>Times</vt:lpstr>
      <vt:lpstr>Office Theme</vt:lpstr>
      <vt:lpstr>Introduction to Fusion Energy  Safety and Regulation</vt:lpstr>
      <vt:lpstr>My personal background: thinking about hard questions  at the intersection of technology and policy</vt:lpstr>
      <vt:lpstr>CATF Fusion Safety and Regulation Working Group</vt:lpstr>
      <vt:lpstr>Fusion energy has immense potential, but safety and regulation must be aligned to enable development</vt:lpstr>
      <vt:lpstr>The commercial fusion energy landscape has a wide range of different proposed concepts and technologies</vt:lpstr>
      <vt:lpstr>Fusion machines under development use different  approaches for commercial energy generations</vt:lpstr>
      <vt:lpstr>Fusion energy technologies are typically defined  based on how they confine the plasma</vt:lpstr>
      <vt:lpstr>Different fusion fuels will have design  and operational advantages and challenges</vt:lpstr>
      <vt:lpstr>Fusion fuel cycles are needed to produce the  specific isotopes required for fusion reactions</vt:lpstr>
      <vt:lpstr>Fusion power conversion cycles may use traditional thermodynamic cycles or novel technologies</vt:lpstr>
      <vt:lpstr>Private companies are developing machines based on  an array of different fusion energy technologies</vt:lpstr>
      <vt:lpstr>Example: Commonwealth Fusion Systems  ($2B+ Private Funding)</vt:lpstr>
      <vt:lpstr>Example: Helion ($1B+ Private Funding)</vt:lpstr>
      <vt:lpstr>Example: Xcimer ($100M+ Private Funding)</vt:lpstr>
      <vt:lpstr>Development of commercial fusion energy will require multiple advances in fusion science and technology</vt:lpstr>
      <vt:lpstr>Regulation of commercial fusion energy will require efficient and effective licensing of many technologies</vt:lpstr>
      <vt:lpstr>Example: How to regulate every car and engine?</vt:lpstr>
      <vt:lpstr>Challenges facing fusion machine deployment will evolve during fusion energy development and commercialization</vt:lpstr>
      <vt:lpstr>Fusion reactions will have radiological hazards that need to be safely managed</vt:lpstr>
      <vt:lpstr>Commercial deployment of fusion energy will requirement management of fusion hazards </vt:lpstr>
      <vt:lpstr>Diversity of technical approaches and design maturity  makes regulation of commercial fusion challenging</vt:lpstr>
      <vt:lpstr>Fusion regulation in the United States is currently under development by NRC and agreement states</vt:lpstr>
      <vt:lpstr>NRC staff developed three different options for the  near-term regulation of commercial fusion energy</vt:lpstr>
      <vt:lpstr>Fusion regulation in the United States is currently under development by NRC and agreement states</vt:lpstr>
      <vt:lpstr>Commission voted to regulate fusion using the  byproduct materials framework for near-term licensing </vt:lpstr>
      <vt:lpstr>Fusion regulation in the United States is currently under development by NRC and agreement states</vt:lpstr>
      <vt:lpstr>Proportional, technology-inclusive, and performance-based regulation enable effective, scalable fusion licensing</vt:lpstr>
      <vt:lpstr>Proportional licensing requirements enable  regulations to scale based on the specific application</vt:lpstr>
      <vt:lpstr>Consensus on fusion regulatory principles and national implementation creates pathways for fusion deployment</vt:lpstr>
      <vt:lpstr>Widescale deployment of fusion energy must also consider byproduct and non-proliferation questions</vt:lpstr>
      <vt:lpstr>Fusion machines will produce varying activated and contaminated materials based on design and operation</vt:lpstr>
      <vt:lpstr>Successful deployment of fusion energy should include management of byproducts from a commercial lifecycle</vt:lpstr>
      <vt:lpstr>Evaluation of existing export controls and systems is needed to assess impact of fusion energy on proliferation</vt:lpstr>
      <vt:lpstr>Fusion energy has immense potential, but safety and regulation can be aligned to enable deployment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Boriana Strzok</dc:creator>
  <cp:lastModifiedBy>Patrick White</cp:lastModifiedBy>
  <cp:revision>307</cp:revision>
  <dcterms:created xsi:type="dcterms:W3CDTF">2018-11-19T20:34:07Z</dcterms:created>
  <dcterms:modified xsi:type="dcterms:W3CDTF">2025-06-09T18:43:23Z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0x01010093AEA1DAFD23FB42A6835128DB7FF042</vt:lpwstr>
  </property>
  <property fmtid="{D5CDD505-2E9C-101B-9397-08002B2CF9AE}" pid="3" name="MediaServiceImageTags">
    <vt:lpwstr/>
  </property>
</Properties>
</file>